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3"/>
  </p:notesMasterIdLst>
  <p:sldIdLst>
    <p:sldId id="256" r:id="rId4"/>
    <p:sldId id="257" r:id="rId5"/>
    <p:sldId id="258" r:id="rId6"/>
    <p:sldId id="271" r:id="rId7"/>
    <p:sldId id="277" r:id="rId8"/>
    <p:sldId id="263" r:id="rId9"/>
    <p:sldId id="357" r:id="rId10"/>
    <p:sldId id="262" r:id="rId11"/>
    <p:sldId id="270" r:id="rId12"/>
    <p:sldId id="3330" r:id="rId13"/>
    <p:sldId id="3331" r:id="rId14"/>
    <p:sldId id="3332" r:id="rId15"/>
    <p:sldId id="3333" r:id="rId16"/>
    <p:sldId id="3334" r:id="rId17"/>
    <p:sldId id="3335" r:id="rId18"/>
    <p:sldId id="272" r:id="rId19"/>
    <p:sldId id="276" r:id="rId20"/>
    <p:sldId id="348" r:id="rId21"/>
    <p:sldId id="354" r:id="rId22"/>
    <p:sldId id="274" r:id="rId23"/>
    <p:sldId id="356" r:id="rId24"/>
    <p:sldId id="273" r:id="rId25"/>
    <p:sldId id="280" r:id="rId26"/>
    <p:sldId id="355" r:id="rId27"/>
    <p:sldId id="268" r:id="rId28"/>
    <p:sldId id="350" r:id="rId29"/>
    <p:sldId id="279" r:id="rId30"/>
    <p:sldId id="352" r:id="rId31"/>
    <p:sldId id="35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5EC86-50FF-4580-9E4D-80A961EDF4BF}" v="1424" dt="2019-02-20T22:37:36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85674" autoAdjust="0"/>
  </p:normalViewPr>
  <p:slideViewPr>
    <p:cSldViewPr snapToGrid="0" showGuides="1">
      <p:cViewPr varScale="1">
        <p:scale>
          <a:sx n="76" d="100"/>
          <a:sy n="76" d="100"/>
        </p:scale>
        <p:origin x="69" y="11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Ng" userId="6f5941192369a0f4" providerId="LiveId" clId="{A9C5EC86-50FF-4580-9E4D-80A961EDF4BF}"/>
    <pc:docChg chg="undo custSel mod addSld delSld modSld sldOrd">
      <pc:chgData name="Stephanie Ng" userId="6f5941192369a0f4" providerId="LiveId" clId="{A9C5EC86-50FF-4580-9E4D-80A961EDF4BF}" dt="2019-02-20T22:38:34.407" v="10458" actId="208"/>
      <pc:docMkLst>
        <pc:docMk/>
      </pc:docMkLst>
      <pc:sldChg chg="modSp ord">
        <pc:chgData name="Stephanie Ng" userId="6f5941192369a0f4" providerId="LiveId" clId="{A9C5EC86-50FF-4580-9E4D-80A961EDF4BF}" dt="2019-01-31T00:52:05.975" v="9560" actId="20577"/>
        <pc:sldMkLst>
          <pc:docMk/>
          <pc:sldMk cId="1173351000" sldId="257"/>
        </pc:sldMkLst>
        <pc:spChg chg="mod">
          <ac:chgData name="Stephanie Ng" userId="6f5941192369a0f4" providerId="LiveId" clId="{A9C5EC86-50FF-4580-9E4D-80A961EDF4BF}" dt="2019-01-31T00:52:05.975" v="9560" actId="20577"/>
          <ac:spMkLst>
            <pc:docMk/>
            <pc:sldMk cId="1173351000" sldId="257"/>
            <ac:spMk id="6" creationId="{3813F52E-35A6-431D-8BE1-C9050BD94646}"/>
          </ac:spMkLst>
        </pc:spChg>
      </pc:sldChg>
      <pc:sldChg chg="ord">
        <pc:chgData name="Stephanie Ng" userId="6f5941192369a0f4" providerId="LiveId" clId="{A9C5EC86-50FF-4580-9E4D-80A961EDF4BF}" dt="2019-01-25T03:06:38.712" v="2958"/>
        <pc:sldMkLst>
          <pc:docMk/>
          <pc:sldMk cId="1868315419" sldId="258"/>
        </pc:sldMkLst>
      </pc:sldChg>
      <pc:sldChg chg="addSp delSp modSp add mod ord setBg modAnim setClrOvrMap">
        <pc:chgData name="Stephanie Ng" userId="6f5941192369a0f4" providerId="LiveId" clId="{A9C5EC86-50FF-4580-9E4D-80A961EDF4BF}" dt="2019-01-31T02:49:42.840" v="10201" actId="1076"/>
        <pc:sldMkLst>
          <pc:docMk/>
          <pc:sldMk cId="1863494468" sldId="262"/>
        </pc:sldMkLst>
        <pc:spChg chg="del">
          <ac:chgData name="Stephanie Ng" userId="6f5941192369a0f4" providerId="LiveId" clId="{A9C5EC86-50FF-4580-9E4D-80A961EDF4BF}" dt="2019-01-24T21:56:55.710" v="1248" actId="26606"/>
          <ac:spMkLst>
            <pc:docMk/>
            <pc:sldMk cId="1863494468" sldId="262"/>
            <ac:spMk id="2" creationId="{9D01BF34-B570-455A-A52A-616B8DA7789B}"/>
          </ac:spMkLst>
        </pc:spChg>
        <pc:spChg chg="del">
          <ac:chgData name="Stephanie Ng" userId="6f5941192369a0f4" providerId="LiveId" clId="{A9C5EC86-50FF-4580-9E4D-80A961EDF4BF}" dt="2019-01-24T21:55:52.590" v="1239" actId="931"/>
          <ac:spMkLst>
            <pc:docMk/>
            <pc:sldMk cId="1863494468" sldId="262"/>
            <ac:spMk id="3" creationId="{204AE79D-1D61-42CA-AC0E-543B33346841}"/>
          </ac:spMkLst>
        </pc:spChg>
        <pc:spChg chg="add mod">
          <ac:chgData name="Stephanie Ng" userId="6f5941192369a0f4" providerId="LiveId" clId="{A9C5EC86-50FF-4580-9E4D-80A961EDF4BF}" dt="2019-01-31T02:49:42.840" v="10201" actId="1076"/>
          <ac:spMkLst>
            <pc:docMk/>
            <pc:sldMk cId="1863494468" sldId="262"/>
            <ac:spMk id="9" creationId="{BF938242-CF37-452A-82F6-699394A2CC23}"/>
          </ac:spMkLst>
        </pc:spChg>
        <pc:spChg chg="add del">
          <ac:chgData name="Stephanie Ng" userId="6f5941192369a0f4" providerId="LiveId" clId="{A9C5EC86-50FF-4580-9E4D-80A961EDF4BF}" dt="2019-01-24T22:05:47.475" v="1608" actId="26606"/>
          <ac:spMkLst>
            <pc:docMk/>
            <pc:sldMk cId="1863494468" sldId="262"/>
            <ac:spMk id="10" creationId="{9AE4FFA5-6377-4C36-9F20-A2A4869AD63A}"/>
          </ac:spMkLst>
        </pc:spChg>
        <pc:spChg chg="add mod">
          <ac:chgData name="Stephanie Ng" userId="6f5941192369a0f4" providerId="LiveId" clId="{A9C5EC86-50FF-4580-9E4D-80A961EDF4BF}" dt="2019-01-31T02:49:38.625" v="10200"/>
          <ac:spMkLst>
            <pc:docMk/>
            <pc:sldMk cId="1863494468" sldId="262"/>
            <ac:spMk id="11" creationId="{9171E550-52C9-4307-8D00-72FE614AAAD6}"/>
          </ac:spMkLst>
        </pc:spChg>
        <pc:spChg chg="add del">
          <ac:chgData name="Stephanie Ng" userId="6f5941192369a0f4" providerId="LiveId" clId="{A9C5EC86-50FF-4580-9E4D-80A961EDF4BF}" dt="2019-01-24T22:05:47.475" v="1608" actId="26606"/>
          <ac:spMkLst>
            <pc:docMk/>
            <pc:sldMk cId="1863494468" sldId="262"/>
            <ac:spMk id="13" creationId="{9228552E-C8B1-4A80-8448-0787CE0FC704}"/>
          </ac:spMkLst>
        </pc:spChg>
        <pc:picChg chg="add del mod ord">
          <ac:chgData name="Stephanie Ng" userId="6f5941192369a0f4" providerId="LiveId" clId="{A9C5EC86-50FF-4580-9E4D-80A961EDF4BF}" dt="2019-01-24T22:12:59.833" v="2700" actId="2085"/>
          <ac:picMkLst>
            <pc:docMk/>
            <pc:sldMk cId="1863494468" sldId="262"/>
            <ac:picMk id="5" creationId="{A8B20052-0759-4D13-AEAE-7DD3EC32C98E}"/>
          </ac:picMkLst>
        </pc:picChg>
        <pc:picChg chg="add del mod">
          <ac:chgData name="Stephanie Ng" userId="6f5941192369a0f4" providerId="LiveId" clId="{A9C5EC86-50FF-4580-9E4D-80A961EDF4BF}" dt="2019-01-24T21:56:38.746" v="1245" actId="478"/>
          <ac:picMkLst>
            <pc:docMk/>
            <pc:sldMk cId="1863494468" sldId="262"/>
            <ac:picMk id="7" creationId="{11340E0F-F6B0-4627-8919-7BC89882ADE0}"/>
          </ac:picMkLst>
        </pc:picChg>
        <pc:picChg chg="add del">
          <ac:chgData name="Stephanie Ng" userId="6f5941192369a0f4" providerId="LiveId" clId="{A9C5EC86-50FF-4580-9E4D-80A961EDF4BF}" dt="2019-01-24T22:05:47.475" v="1608" actId="26606"/>
          <ac:picMkLst>
            <pc:docMk/>
            <pc:sldMk cId="1863494468" sldId="262"/>
            <ac:picMk id="8" creationId="{A8B20052-0759-4D13-AEAE-7DD3EC32C98E}"/>
          </ac:picMkLst>
        </pc:picChg>
      </pc:sldChg>
      <pc:sldChg chg="addSp delSp modSp add mod ord setBg setClrOvrMap">
        <pc:chgData name="Stephanie Ng" userId="6f5941192369a0f4" providerId="LiveId" clId="{A9C5EC86-50FF-4580-9E4D-80A961EDF4BF}" dt="2019-01-25T06:40:45.918" v="7513" actId="20577"/>
        <pc:sldMkLst>
          <pc:docMk/>
          <pc:sldMk cId="4200085458" sldId="263"/>
        </pc:sldMkLst>
        <pc:spChg chg="mod">
          <ac:chgData name="Stephanie Ng" userId="6f5941192369a0f4" providerId="LiveId" clId="{A9C5EC86-50FF-4580-9E4D-80A961EDF4BF}" dt="2019-01-24T22:24:23.634" v="2845" actId="403"/>
          <ac:spMkLst>
            <pc:docMk/>
            <pc:sldMk cId="4200085458" sldId="263"/>
            <ac:spMk id="2" creationId="{4463E3A4-C53D-488D-A78A-273B177D50B0}"/>
          </ac:spMkLst>
        </pc:spChg>
        <pc:spChg chg="mod">
          <ac:chgData name="Stephanie Ng" userId="6f5941192369a0f4" providerId="LiveId" clId="{A9C5EC86-50FF-4580-9E4D-80A961EDF4BF}" dt="2019-01-25T06:40:45.918" v="7513" actId="20577"/>
          <ac:spMkLst>
            <pc:docMk/>
            <pc:sldMk cId="4200085458" sldId="263"/>
            <ac:spMk id="3" creationId="{718295FB-0055-4F1F-A7F1-35D86F50310B}"/>
          </ac:spMkLst>
        </pc:spChg>
        <pc:spChg chg="add del">
          <ac:chgData name="Stephanie Ng" userId="6f5941192369a0f4" providerId="LiveId" clId="{A9C5EC86-50FF-4580-9E4D-80A961EDF4BF}" dt="2019-01-24T22:02:05.965" v="1525" actId="26606"/>
          <ac:spMkLst>
            <pc:docMk/>
            <pc:sldMk cId="4200085458" sldId="263"/>
            <ac:spMk id="9" creationId="{9228552E-C8B1-4A80-8448-0787CE0FC704}"/>
          </ac:spMkLst>
        </pc:spChg>
        <pc:spChg chg="add">
          <ac:chgData name="Stephanie Ng" userId="6f5941192369a0f4" providerId="LiveId" clId="{A9C5EC86-50FF-4580-9E4D-80A961EDF4BF}" dt="2019-01-24T22:02:05.965" v="1525" actId="26606"/>
          <ac:spMkLst>
            <pc:docMk/>
            <pc:sldMk cId="4200085458" sldId="263"/>
            <ac:spMk id="14" creationId="{B849539B-3694-4E8A-A991-D68126CF3390}"/>
          </ac:spMkLst>
        </pc:spChg>
        <pc:picChg chg="add mod ord">
          <ac:chgData name="Stephanie Ng" userId="6f5941192369a0f4" providerId="LiveId" clId="{A9C5EC86-50FF-4580-9E4D-80A961EDF4BF}" dt="2019-01-24T22:24:32.772" v="2847" actId="1076"/>
          <ac:picMkLst>
            <pc:docMk/>
            <pc:sldMk cId="4200085458" sldId="263"/>
            <ac:picMk id="4" creationId="{AC9604EE-8B62-44D7-9D64-F63FAECE3BFE}"/>
          </ac:picMkLst>
        </pc:picChg>
        <pc:cxnChg chg="add mod">
          <ac:chgData name="Stephanie Ng" userId="6f5941192369a0f4" providerId="LiveId" clId="{A9C5EC86-50FF-4580-9E4D-80A961EDF4BF}" dt="2019-01-24T22:24:51.255" v="2849" actId="208"/>
          <ac:cxnSpMkLst>
            <pc:docMk/>
            <pc:sldMk cId="4200085458" sldId="263"/>
            <ac:cxnSpMk id="6" creationId="{09669721-5ADC-4502-8A1F-A5F9DCD5E432}"/>
          </ac:cxnSpMkLst>
        </pc:cxnChg>
      </pc:sldChg>
      <pc:sldChg chg="addSp delSp modSp add mod setBg setClrOvrMap">
        <pc:chgData name="Stephanie Ng" userId="6f5941192369a0f4" providerId="LiveId" clId="{A9C5EC86-50FF-4580-9E4D-80A961EDF4BF}" dt="2019-01-25T06:19:54.507" v="7070" actId="14100"/>
        <pc:sldMkLst>
          <pc:docMk/>
          <pc:sldMk cId="2686255852" sldId="268"/>
        </pc:sldMkLst>
        <pc:spChg chg="mod">
          <ac:chgData name="Stephanie Ng" userId="6f5941192369a0f4" providerId="LiveId" clId="{A9C5EC86-50FF-4580-9E4D-80A961EDF4BF}" dt="2019-01-25T06:19:54.507" v="7070" actId="14100"/>
          <ac:spMkLst>
            <pc:docMk/>
            <pc:sldMk cId="2686255852" sldId="268"/>
            <ac:spMk id="2" creationId="{7A77314D-A2E3-401D-AFB4-752890A97267}"/>
          </ac:spMkLst>
        </pc:spChg>
        <pc:spChg chg="mod">
          <ac:chgData name="Stephanie Ng" userId="6f5941192369a0f4" providerId="LiveId" clId="{A9C5EC86-50FF-4580-9E4D-80A961EDF4BF}" dt="2019-01-25T06:19:43.237" v="7065" actId="20577"/>
          <ac:spMkLst>
            <pc:docMk/>
            <pc:sldMk cId="2686255852" sldId="268"/>
            <ac:spMk id="3" creationId="{D51A963B-9A50-4FB2-A368-9129DD2F96A6}"/>
          </ac:spMkLst>
        </pc:spChg>
        <pc:spChg chg="add del">
          <ac:chgData name="Stephanie Ng" userId="6f5941192369a0f4" providerId="LiveId" clId="{A9C5EC86-50FF-4580-9E4D-80A961EDF4BF}" dt="2019-01-25T06:19:20.139" v="7057" actId="26606"/>
          <ac:spMkLst>
            <pc:docMk/>
            <pc:sldMk cId="2686255852" sldId="268"/>
            <ac:spMk id="12" creationId="{EB181E26-89C4-4A14-92DE-0F4C4B0E9484}"/>
          </ac:spMkLst>
        </pc:spChg>
        <pc:spChg chg="add del">
          <ac:chgData name="Stephanie Ng" userId="6f5941192369a0f4" providerId="LiveId" clId="{A9C5EC86-50FF-4580-9E4D-80A961EDF4BF}" dt="2019-01-25T06:19:20.139" v="7057" actId="26606"/>
          <ac:spMkLst>
            <pc:docMk/>
            <pc:sldMk cId="2686255852" sldId="268"/>
            <ac:spMk id="14" creationId="{13958066-7CBD-4B89-8F46-614C4F28BCF9}"/>
          </ac:spMkLst>
        </pc:spChg>
        <pc:spChg chg="add del">
          <ac:chgData name="Stephanie Ng" userId="6f5941192369a0f4" providerId="LiveId" clId="{A9C5EC86-50FF-4580-9E4D-80A961EDF4BF}" dt="2019-01-25T06:19:27.613" v="7059" actId="26606"/>
          <ac:spMkLst>
            <pc:docMk/>
            <pc:sldMk cId="2686255852" sldId="268"/>
            <ac:spMk id="16" creationId="{E02F3C71-C981-4614-98EA-D6C494F8091E}"/>
          </ac:spMkLst>
        </pc:spChg>
        <pc:spChg chg="add">
          <ac:chgData name="Stephanie Ng" userId="6f5941192369a0f4" providerId="LiveId" clId="{A9C5EC86-50FF-4580-9E4D-80A961EDF4BF}" dt="2019-01-25T06:19:27.627" v="7060" actId="26606"/>
          <ac:spMkLst>
            <pc:docMk/>
            <pc:sldMk cId="2686255852" sldId="268"/>
            <ac:spMk id="18" creationId="{EB181E26-89C4-4A14-92DE-0F4C4B0E9484}"/>
          </ac:spMkLst>
        </pc:spChg>
        <pc:spChg chg="add">
          <ac:chgData name="Stephanie Ng" userId="6f5941192369a0f4" providerId="LiveId" clId="{A9C5EC86-50FF-4580-9E4D-80A961EDF4BF}" dt="2019-01-25T06:19:27.627" v="7060" actId="26606"/>
          <ac:spMkLst>
            <pc:docMk/>
            <pc:sldMk cId="2686255852" sldId="268"/>
            <ac:spMk id="19" creationId="{13958066-7CBD-4B89-8F46-614C4F28BCF9}"/>
          </ac:spMkLst>
        </pc:spChg>
        <pc:picChg chg="add mod ord">
          <ac:chgData name="Stephanie Ng" userId="6f5941192369a0f4" providerId="LiveId" clId="{A9C5EC86-50FF-4580-9E4D-80A961EDF4BF}" dt="2019-01-25T06:19:27.627" v="7060" actId="26606"/>
          <ac:picMkLst>
            <pc:docMk/>
            <pc:sldMk cId="2686255852" sldId="268"/>
            <ac:picMk id="5" creationId="{B61DEBAC-6813-4F1D-8E69-AC9BAA2253F5}"/>
          </ac:picMkLst>
        </pc:picChg>
        <pc:picChg chg="add mod ord">
          <ac:chgData name="Stephanie Ng" userId="6f5941192369a0f4" providerId="LiveId" clId="{A9C5EC86-50FF-4580-9E4D-80A961EDF4BF}" dt="2019-01-25T06:19:27.627" v="7060" actId="26606"/>
          <ac:picMkLst>
            <pc:docMk/>
            <pc:sldMk cId="2686255852" sldId="268"/>
            <ac:picMk id="7" creationId="{15731D09-AE52-4B44-BFFC-16480B454E0B}"/>
          </ac:picMkLst>
        </pc:picChg>
      </pc:sldChg>
      <pc:sldChg chg="addSp delSp modSp add mod ord setBg setClrOvrMap">
        <pc:chgData name="Stephanie Ng" userId="6f5941192369a0f4" providerId="LiveId" clId="{A9C5EC86-50FF-4580-9E4D-80A961EDF4BF}" dt="2019-01-31T02:20:44.153" v="9582"/>
        <pc:sldMkLst>
          <pc:docMk/>
          <pc:sldMk cId="2782909220" sldId="270"/>
        </pc:sldMkLst>
        <pc:spChg chg="add del">
          <ac:chgData name="Stephanie Ng" userId="6f5941192369a0f4" providerId="LiveId" clId="{A9C5EC86-50FF-4580-9E4D-80A961EDF4BF}" dt="2019-01-25T03:09:36.983" v="2981" actId="26606"/>
          <ac:spMkLst>
            <pc:docMk/>
            <pc:sldMk cId="2782909220" sldId="270"/>
            <ac:spMk id="2" creationId="{B8EFC591-938D-4215-80AF-DF173645B666}"/>
          </ac:spMkLst>
        </pc:spChg>
        <pc:spChg chg="add del">
          <ac:chgData name="Stephanie Ng" userId="6f5941192369a0f4" providerId="LiveId" clId="{A9C5EC86-50FF-4580-9E4D-80A961EDF4BF}" dt="2019-01-25T03:09:36.983" v="2981" actId="26606"/>
          <ac:spMkLst>
            <pc:docMk/>
            <pc:sldMk cId="2782909220" sldId="270"/>
            <ac:spMk id="3" creationId="{480DEDB3-BFE6-49ED-8201-288023EAB5B8}"/>
          </ac:spMkLst>
        </pc:spChg>
        <pc:spChg chg="add del">
          <ac:chgData name="Stephanie Ng" userId="6f5941192369a0f4" providerId="LiveId" clId="{A9C5EC86-50FF-4580-9E4D-80A961EDF4BF}" dt="2019-01-25T03:09:34.721" v="2980" actId="26606"/>
          <ac:spMkLst>
            <pc:docMk/>
            <pc:sldMk cId="2782909220" sldId="270"/>
            <ac:spMk id="10" creationId="{9228552E-C8B1-4A80-8448-0787CE0FC704}"/>
          </ac:spMkLst>
        </pc:spChg>
        <pc:spChg chg="add del">
          <ac:chgData name="Stephanie Ng" userId="6f5941192369a0f4" providerId="LiveId" clId="{A9C5EC86-50FF-4580-9E4D-80A961EDF4BF}" dt="2019-01-25T03:09:34.721" v="2980" actId="26606"/>
          <ac:spMkLst>
            <pc:docMk/>
            <pc:sldMk cId="2782909220" sldId="270"/>
            <ac:spMk id="12" creationId="{B8EFC591-938D-4215-80AF-DF173645B666}"/>
          </ac:spMkLst>
        </pc:spChg>
        <pc:spChg chg="add del">
          <ac:chgData name="Stephanie Ng" userId="6f5941192369a0f4" providerId="LiveId" clId="{A9C5EC86-50FF-4580-9E4D-80A961EDF4BF}" dt="2019-01-25T03:09:34.721" v="2980" actId="26606"/>
          <ac:spMkLst>
            <pc:docMk/>
            <pc:sldMk cId="2782909220" sldId="270"/>
            <ac:spMk id="13" creationId="{480DEDB3-BFE6-49ED-8201-288023EAB5B8}"/>
          </ac:spMkLst>
        </pc:spChg>
        <pc:spChg chg="add mod">
          <ac:chgData name="Stephanie Ng" userId="6f5941192369a0f4" providerId="LiveId" clId="{A9C5EC86-50FF-4580-9E4D-80A961EDF4BF}" dt="2019-01-31T01:00:21.922" v="9564" actId="20577"/>
          <ac:spMkLst>
            <pc:docMk/>
            <pc:sldMk cId="2782909220" sldId="270"/>
            <ac:spMk id="16" creationId="{315A1579-8640-4A08-BA2F-DA206874943C}"/>
          </ac:spMkLst>
        </pc:spChg>
        <pc:picChg chg="add del mod">
          <ac:chgData name="Stephanie Ng" userId="6f5941192369a0f4" providerId="LiveId" clId="{A9C5EC86-50FF-4580-9E4D-80A961EDF4BF}" dt="2019-01-25T03:09:12.017" v="2972" actId="478"/>
          <ac:picMkLst>
            <pc:docMk/>
            <pc:sldMk cId="2782909220" sldId="270"/>
            <ac:picMk id="4" creationId="{47C358AD-3789-4C8A-B9BF-1006BA5AF36C}"/>
          </ac:picMkLst>
        </pc:picChg>
        <pc:picChg chg="add del">
          <ac:chgData name="Stephanie Ng" userId="6f5941192369a0f4" providerId="LiveId" clId="{A9C5EC86-50FF-4580-9E4D-80A961EDF4BF}" dt="2019-01-25T03:09:36.983" v="2981" actId="26606"/>
          <ac:picMkLst>
            <pc:docMk/>
            <pc:sldMk cId="2782909220" sldId="270"/>
            <ac:picMk id="5" creationId="{34D50DFF-0593-415C-A80B-BD06232DFA32}"/>
          </ac:picMkLst>
        </pc:picChg>
        <pc:picChg chg="add del mod">
          <ac:chgData name="Stephanie Ng" userId="6f5941192369a0f4" providerId="LiveId" clId="{A9C5EC86-50FF-4580-9E4D-80A961EDF4BF}" dt="2019-01-25T03:10:41.675" v="2994" actId="478"/>
          <ac:picMkLst>
            <pc:docMk/>
            <pc:sldMk cId="2782909220" sldId="270"/>
            <ac:picMk id="6" creationId="{E20B04FC-F3D9-4A45-8377-F8784C52F36E}"/>
          </ac:picMkLst>
        </pc:picChg>
        <pc:picChg chg="add mod">
          <ac:chgData name="Stephanie Ng" userId="6f5941192369a0f4" providerId="LiveId" clId="{A9C5EC86-50FF-4580-9E4D-80A961EDF4BF}" dt="2019-01-25T03:11:58.366" v="3002" actId="1076"/>
          <ac:picMkLst>
            <pc:docMk/>
            <pc:sldMk cId="2782909220" sldId="270"/>
            <ac:picMk id="7" creationId="{34D50DFF-0593-415C-A80B-BD06232DFA32}"/>
          </ac:picMkLst>
        </pc:picChg>
        <pc:picChg chg="add del">
          <ac:chgData name="Stephanie Ng" userId="6f5941192369a0f4" providerId="LiveId" clId="{A9C5EC86-50FF-4580-9E4D-80A961EDF4BF}" dt="2019-01-25T03:09:23.746" v="2976" actId="26606"/>
          <ac:picMkLst>
            <pc:docMk/>
            <pc:sldMk cId="2782909220" sldId="270"/>
            <ac:picMk id="8" creationId="{34D50DFF-0593-415C-A80B-BD06232DFA32}"/>
          </ac:picMkLst>
        </pc:picChg>
        <pc:picChg chg="add mod">
          <ac:chgData name="Stephanie Ng" userId="6f5941192369a0f4" providerId="LiveId" clId="{A9C5EC86-50FF-4580-9E4D-80A961EDF4BF}" dt="2019-01-25T03:11:59.551" v="3003" actId="1076"/>
          <ac:picMkLst>
            <pc:docMk/>
            <pc:sldMk cId="2782909220" sldId="270"/>
            <ac:picMk id="9" creationId="{266183DF-D19B-4FB6-B946-BA838480EFD6}"/>
          </ac:picMkLst>
        </pc:picChg>
        <pc:picChg chg="add del">
          <ac:chgData name="Stephanie Ng" userId="6f5941192369a0f4" providerId="LiveId" clId="{A9C5EC86-50FF-4580-9E4D-80A961EDF4BF}" dt="2019-01-25T03:09:34.721" v="2980" actId="26606"/>
          <ac:picMkLst>
            <pc:docMk/>
            <pc:sldMk cId="2782909220" sldId="270"/>
            <ac:picMk id="11" creationId="{34D50DFF-0593-415C-A80B-BD06232DFA32}"/>
          </ac:picMkLst>
        </pc:picChg>
        <pc:picChg chg="add del">
          <ac:chgData name="Stephanie Ng" userId="6f5941192369a0f4" providerId="LiveId" clId="{A9C5EC86-50FF-4580-9E4D-80A961EDF4BF}" dt="2019-01-25T03:09:31.261" v="2979"/>
          <ac:picMkLst>
            <pc:docMk/>
            <pc:sldMk cId="2782909220" sldId="270"/>
            <ac:picMk id="14" creationId="{CA2ADE7A-A52D-45EF-A20A-B3AC81F6F3A2}"/>
          </ac:picMkLst>
        </pc:picChg>
        <pc:picChg chg="add del mod">
          <ac:chgData name="Stephanie Ng" userId="6f5941192369a0f4" providerId="LiveId" clId="{A9C5EC86-50FF-4580-9E4D-80A961EDF4BF}" dt="2019-01-25T03:09:51.187" v="2988" actId="478"/>
          <ac:picMkLst>
            <pc:docMk/>
            <pc:sldMk cId="2782909220" sldId="270"/>
            <ac:picMk id="15" creationId="{7E3A3D9E-5986-4C6E-86FC-73B9606C1188}"/>
          </ac:picMkLst>
        </pc:picChg>
      </pc:sldChg>
      <pc:sldChg chg="addSp delSp modSp add mod ord setBg">
        <pc:chgData name="Stephanie Ng" userId="6f5941192369a0f4" providerId="LiveId" clId="{A9C5EC86-50FF-4580-9E4D-80A961EDF4BF}" dt="2019-01-31T00:42:19.592" v="9546" actId="403"/>
        <pc:sldMkLst>
          <pc:docMk/>
          <pc:sldMk cId="2992132301" sldId="271"/>
        </pc:sldMkLst>
        <pc:spChg chg="mod">
          <ac:chgData name="Stephanie Ng" userId="6f5941192369a0f4" providerId="LiveId" clId="{A9C5EC86-50FF-4580-9E4D-80A961EDF4BF}" dt="2019-01-31T00:42:19.592" v="9546" actId="403"/>
          <ac:spMkLst>
            <pc:docMk/>
            <pc:sldMk cId="2992132301" sldId="271"/>
            <ac:spMk id="2" creationId="{8AEB74C3-B6BD-4ABE-8212-7E78F85885D6}"/>
          </ac:spMkLst>
        </pc:spChg>
        <pc:spChg chg="del">
          <ac:chgData name="Stephanie Ng" userId="6f5941192369a0f4" providerId="LiveId" clId="{A9C5EC86-50FF-4580-9E4D-80A961EDF4BF}" dt="2019-01-25T03:56:06.358" v="3121" actId="931"/>
          <ac:spMkLst>
            <pc:docMk/>
            <pc:sldMk cId="2992132301" sldId="271"/>
            <ac:spMk id="3" creationId="{F69740D5-819F-452A-B3E2-794B59684854}"/>
          </ac:spMkLst>
        </pc:spChg>
        <pc:spChg chg="add del">
          <ac:chgData name="Stephanie Ng" userId="6f5941192369a0f4" providerId="LiveId" clId="{A9C5EC86-50FF-4580-9E4D-80A961EDF4BF}" dt="2019-01-25T03:57:22.065" v="3277" actId="26606"/>
          <ac:spMkLst>
            <pc:docMk/>
            <pc:sldMk cId="2992132301" sldId="271"/>
            <ac:spMk id="10" creationId="{16C5FA50-8D52-4617-AF91-5C7B1C8352F1}"/>
          </ac:spMkLst>
        </pc:spChg>
        <pc:spChg chg="add del">
          <ac:chgData name="Stephanie Ng" userId="6f5941192369a0f4" providerId="LiveId" clId="{A9C5EC86-50FF-4580-9E4D-80A961EDF4BF}" dt="2019-01-25T03:57:22.065" v="3277" actId="26606"/>
          <ac:spMkLst>
            <pc:docMk/>
            <pc:sldMk cId="2992132301" sldId="271"/>
            <ac:spMk id="12" creationId="{E223798C-12AD-4B0C-A50C-D676347D67CF}"/>
          </ac:spMkLst>
        </pc:spChg>
        <pc:spChg chg="add del">
          <ac:chgData name="Stephanie Ng" userId="6f5941192369a0f4" providerId="LiveId" clId="{A9C5EC86-50FF-4580-9E4D-80A961EDF4BF}" dt="2019-01-25T03:57:22.988" v="3279" actId="26606"/>
          <ac:spMkLst>
            <pc:docMk/>
            <pc:sldMk cId="2992132301" sldId="271"/>
            <ac:spMk id="14" creationId="{D12DDE76-C203-4047-9998-63900085B5E8}"/>
          </ac:spMkLst>
        </pc:spChg>
        <pc:spChg chg="add">
          <ac:chgData name="Stephanie Ng" userId="6f5941192369a0f4" providerId="LiveId" clId="{A9C5EC86-50FF-4580-9E4D-80A961EDF4BF}" dt="2019-01-25T03:57:22.999" v="3280" actId="26606"/>
          <ac:spMkLst>
            <pc:docMk/>
            <pc:sldMk cId="2992132301" sldId="271"/>
            <ac:spMk id="16" creationId="{16C5FA50-8D52-4617-AF91-5C7B1C8352F1}"/>
          </ac:spMkLst>
        </pc:spChg>
        <pc:spChg chg="add">
          <ac:chgData name="Stephanie Ng" userId="6f5941192369a0f4" providerId="LiveId" clId="{A9C5EC86-50FF-4580-9E4D-80A961EDF4BF}" dt="2019-01-25T03:57:22.999" v="3280" actId="26606"/>
          <ac:spMkLst>
            <pc:docMk/>
            <pc:sldMk cId="2992132301" sldId="271"/>
            <ac:spMk id="17" creationId="{E223798C-12AD-4B0C-A50C-D676347D67CF}"/>
          </ac:spMkLst>
        </pc:spChg>
        <pc:picChg chg="add mod">
          <ac:chgData name="Stephanie Ng" userId="6f5941192369a0f4" providerId="LiveId" clId="{A9C5EC86-50FF-4580-9E4D-80A961EDF4BF}" dt="2019-01-25T03:57:22.999" v="3280" actId="26606"/>
          <ac:picMkLst>
            <pc:docMk/>
            <pc:sldMk cId="2992132301" sldId="271"/>
            <ac:picMk id="5" creationId="{ABB98F0D-EC07-4790-97DF-C107F414BADD}"/>
          </ac:picMkLst>
        </pc:picChg>
      </pc:sldChg>
      <pc:sldChg chg="addSp delSp modSp add mod ord setBg setClrOvrMap">
        <pc:chgData name="Stephanie Ng" userId="6f5941192369a0f4" providerId="LiveId" clId="{A9C5EC86-50FF-4580-9E4D-80A961EDF4BF}" dt="2019-01-30T22:37:20.871" v="7672"/>
        <pc:sldMkLst>
          <pc:docMk/>
          <pc:sldMk cId="279194563" sldId="272"/>
        </pc:sldMkLst>
        <pc:spChg chg="mod">
          <ac:chgData name="Stephanie Ng" userId="6f5941192369a0f4" providerId="LiveId" clId="{A9C5EC86-50FF-4580-9E4D-80A961EDF4BF}" dt="2019-01-25T06:08:49.675" v="6712" actId="20577"/>
          <ac:spMkLst>
            <pc:docMk/>
            <pc:sldMk cId="279194563" sldId="272"/>
            <ac:spMk id="2" creationId="{CFC90BD7-6DF5-4639-9490-EBEE6454AB59}"/>
          </ac:spMkLst>
        </pc:spChg>
        <pc:spChg chg="del mod">
          <ac:chgData name="Stephanie Ng" userId="6f5941192369a0f4" providerId="LiveId" clId="{A9C5EC86-50FF-4580-9E4D-80A961EDF4BF}" dt="2019-01-25T04:16:44.624" v="4034" actId="478"/>
          <ac:spMkLst>
            <pc:docMk/>
            <pc:sldMk cId="279194563" sldId="272"/>
            <ac:spMk id="3" creationId="{75C68CFE-1E4D-425A-970E-FED131E529F1}"/>
          </ac:spMkLst>
        </pc:spChg>
        <pc:spChg chg="add del mod">
          <ac:chgData name="Stephanie Ng" userId="6f5941192369a0f4" providerId="LiveId" clId="{A9C5EC86-50FF-4580-9E4D-80A961EDF4BF}" dt="2019-01-25T04:16:47.996" v="4035" actId="478"/>
          <ac:spMkLst>
            <pc:docMk/>
            <pc:sldMk cId="279194563" sldId="272"/>
            <ac:spMk id="5" creationId="{580707C1-F44F-4FC7-91BB-4CA9257F564C}"/>
          </ac:spMkLst>
        </pc:spChg>
        <pc:spChg chg="add">
          <ac:chgData name="Stephanie Ng" userId="6f5941192369a0f4" providerId="LiveId" clId="{A9C5EC86-50FF-4580-9E4D-80A961EDF4BF}" dt="2019-01-25T04:19:38.202" v="4041" actId="26606"/>
          <ac:spMkLst>
            <pc:docMk/>
            <pc:sldMk cId="279194563" sldId="272"/>
            <ac:spMk id="7" creationId="{66B332A4-D438-4773-A77F-5ED49A448D9D}"/>
          </ac:spMkLst>
        </pc:spChg>
        <pc:spChg chg="add">
          <ac:chgData name="Stephanie Ng" userId="6f5941192369a0f4" providerId="LiveId" clId="{A9C5EC86-50FF-4580-9E4D-80A961EDF4BF}" dt="2019-01-25T04:19:38.202" v="4041" actId="26606"/>
          <ac:spMkLst>
            <pc:docMk/>
            <pc:sldMk cId="279194563" sldId="272"/>
            <ac:spMk id="9" creationId="{DF9AD32D-FF05-44F4-BD4D-9CEE89B71EB9}"/>
          </ac:spMkLst>
        </pc:spChg>
      </pc:sldChg>
      <pc:sldChg chg="addSp delSp modSp add ord">
        <pc:chgData name="Stephanie Ng" userId="6f5941192369a0f4" providerId="LiveId" clId="{A9C5EC86-50FF-4580-9E4D-80A961EDF4BF}" dt="2019-01-31T05:08:40.070" v="10316" actId="1076"/>
        <pc:sldMkLst>
          <pc:docMk/>
          <pc:sldMk cId="3028874862" sldId="273"/>
        </pc:sldMkLst>
        <pc:spChg chg="mod">
          <ac:chgData name="Stephanie Ng" userId="6f5941192369a0f4" providerId="LiveId" clId="{A9C5EC86-50FF-4580-9E4D-80A961EDF4BF}" dt="2019-01-31T05:07:41.179" v="10302" actId="20577"/>
          <ac:spMkLst>
            <pc:docMk/>
            <pc:sldMk cId="3028874862" sldId="273"/>
            <ac:spMk id="2" creationId="{1F4586CC-CF39-438F-A4AB-FB55DCC7A0E6}"/>
          </ac:spMkLst>
        </pc:spChg>
        <pc:spChg chg="del">
          <ac:chgData name="Stephanie Ng" userId="6f5941192369a0f4" providerId="LiveId" clId="{A9C5EC86-50FF-4580-9E4D-80A961EDF4BF}" dt="2019-01-25T04:15:59.935" v="3962" actId="931"/>
          <ac:spMkLst>
            <pc:docMk/>
            <pc:sldMk cId="3028874862" sldId="273"/>
            <ac:spMk id="3" creationId="{FB6293AC-371B-409E-A3EB-61EF937B996B}"/>
          </ac:spMkLst>
        </pc:spChg>
        <pc:spChg chg="add mod">
          <ac:chgData name="Stephanie Ng" userId="6f5941192369a0f4" providerId="LiveId" clId="{A9C5EC86-50FF-4580-9E4D-80A961EDF4BF}" dt="2019-01-31T05:03:58.898" v="10281" actId="6549"/>
          <ac:spMkLst>
            <pc:docMk/>
            <pc:sldMk cId="3028874862" sldId="273"/>
            <ac:spMk id="7" creationId="{560E300C-6935-4773-9414-5895662F0039}"/>
          </ac:spMkLst>
        </pc:spChg>
        <pc:spChg chg="add mod">
          <ac:chgData name="Stephanie Ng" userId="6f5941192369a0f4" providerId="LiveId" clId="{A9C5EC86-50FF-4580-9E4D-80A961EDF4BF}" dt="2019-01-31T05:08:40.070" v="10316" actId="1076"/>
          <ac:spMkLst>
            <pc:docMk/>
            <pc:sldMk cId="3028874862" sldId="273"/>
            <ac:spMk id="8" creationId="{7F1392A2-A508-48A9-A228-56FA6D6070BB}"/>
          </ac:spMkLst>
        </pc:spChg>
        <pc:spChg chg="add mod">
          <ac:chgData name="Stephanie Ng" userId="6f5941192369a0f4" providerId="LiveId" clId="{A9C5EC86-50FF-4580-9E4D-80A961EDF4BF}" dt="2019-01-31T05:03:52.980" v="10279" actId="6549"/>
          <ac:spMkLst>
            <pc:docMk/>
            <pc:sldMk cId="3028874862" sldId="273"/>
            <ac:spMk id="9" creationId="{63B133B7-D81F-4367-A581-B028412877CE}"/>
          </ac:spMkLst>
        </pc:spChg>
        <pc:spChg chg="add del mod ord">
          <ac:chgData name="Stephanie Ng" userId="6f5941192369a0f4" providerId="LiveId" clId="{A9C5EC86-50FF-4580-9E4D-80A961EDF4BF}" dt="2019-01-25T04:59:49.110" v="5125" actId="478"/>
          <ac:spMkLst>
            <pc:docMk/>
            <pc:sldMk cId="3028874862" sldId="273"/>
            <ac:spMk id="10" creationId="{67239569-DA89-4ED3-A1FE-EDE54BBEF531}"/>
          </ac:spMkLst>
        </pc:spChg>
        <pc:spChg chg="add del mod">
          <ac:chgData name="Stephanie Ng" userId="6f5941192369a0f4" providerId="LiveId" clId="{A9C5EC86-50FF-4580-9E4D-80A961EDF4BF}" dt="2019-01-25T05:00:06.049" v="5127" actId="478"/>
          <ac:spMkLst>
            <pc:docMk/>
            <pc:sldMk cId="3028874862" sldId="273"/>
            <ac:spMk id="11" creationId="{119996C2-5D95-4676-B333-AE9757B7438A}"/>
          </ac:spMkLst>
        </pc:spChg>
        <pc:spChg chg="add mod ord">
          <ac:chgData name="Stephanie Ng" userId="6f5941192369a0f4" providerId="LiveId" clId="{A9C5EC86-50FF-4580-9E4D-80A961EDF4BF}" dt="2019-01-25T05:00:56.753" v="5135" actId="692"/>
          <ac:spMkLst>
            <pc:docMk/>
            <pc:sldMk cId="3028874862" sldId="273"/>
            <ac:spMk id="12" creationId="{74D29C84-D764-4CFA-8A8E-C3683DD3B426}"/>
          </ac:spMkLst>
        </pc:spChg>
        <pc:spChg chg="add mod ord">
          <ac:chgData name="Stephanie Ng" userId="6f5941192369a0f4" providerId="LiveId" clId="{A9C5EC86-50FF-4580-9E4D-80A961EDF4BF}" dt="2019-01-25T05:01:11.184" v="5138" actId="167"/>
          <ac:spMkLst>
            <pc:docMk/>
            <pc:sldMk cId="3028874862" sldId="273"/>
            <ac:spMk id="13" creationId="{A1CB98E5-C6E7-4D19-AD6E-94B55BA865F8}"/>
          </ac:spMkLst>
        </pc:spChg>
        <pc:picChg chg="add del mod">
          <ac:chgData name="Stephanie Ng" userId="6f5941192369a0f4" providerId="LiveId" clId="{A9C5EC86-50FF-4580-9E4D-80A961EDF4BF}" dt="2019-01-25T04:27:33.408" v="4057" actId="478"/>
          <ac:picMkLst>
            <pc:docMk/>
            <pc:sldMk cId="3028874862" sldId="273"/>
            <ac:picMk id="5" creationId="{29DEBBD3-77E9-4325-9502-D18D39E6D846}"/>
          </ac:picMkLst>
        </pc:picChg>
      </pc:sldChg>
      <pc:sldChg chg="addSp delSp modSp add mod ord setBg">
        <pc:chgData name="Stephanie Ng" userId="6f5941192369a0f4" providerId="LiveId" clId="{A9C5EC86-50FF-4580-9E4D-80A961EDF4BF}" dt="2019-02-20T22:27:28.180" v="10340"/>
        <pc:sldMkLst>
          <pc:docMk/>
          <pc:sldMk cId="2254071549" sldId="274"/>
        </pc:sldMkLst>
        <pc:spChg chg="add del mod">
          <ac:chgData name="Stephanie Ng" userId="6f5941192369a0f4" providerId="LiveId" clId="{A9C5EC86-50FF-4580-9E4D-80A961EDF4BF}" dt="2019-01-25T04:31:39.522" v="4119" actId="26606"/>
          <ac:spMkLst>
            <pc:docMk/>
            <pc:sldMk cId="2254071549" sldId="274"/>
            <ac:spMk id="2" creationId="{2E51A4A7-4B9D-4A33-B94E-2C8DB3DD1C4A}"/>
          </ac:spMkLst>
        </pc:spChg>
        <pc:spChg chg="del">
          <ac:chgData name="Stephanie Ng" userId="6f5941192369a0f4" providerId="LiveId" clId="{A9C5EC86-50FF-4580-9E4D-80A961EDF4BF}" dt="2019-01-25T04:30:12.518" v="4104" actId="931"/>
          <ac:spMkLst>
            <pc:docMk/>
            <pc:sldMk cId="2254071549" sldId="274"/>
            <ac:spMk id="3" creationId="{B858BB1C-42C6-4FCE-BDF9-7F516A2EB6A0}"/>
          </ac:spMkLst>
        </pc:spChg>
        <pc:spChg chg="add del">
          <ac:chgData name="Stephanie Ng" userId="6f5941192369a0f4" providerId="LiveId" clId="{A9C5EC86-50FF-4580-9E4D-80A961EDF4BF}" dt="2019-01-25T04:30:28.982" v="4110" actId="26606"/>
          <ac:spMkLst>
            <pc:docMk/>
            <pc:sldMk cId="2254071549" sldId="274"/>
            <ac:spMk id="7" creationId="{A300D767-5AE1-44DF-811F-7EA1381E7D77}"/>
          </ac:spMkLst>
        </pc:spChg>
        <pc:spChg chg="add del">
          <ac:chgData name="Stephanie Ng" userId="6f5941192369a0f4" providerId="LiveId" clId="{A9C5EC86-50FF-4580-9E4D-80A961EDF4BF}" dt="2019-01-25T04:30:20.219" v="4108" actId="26606"/>
          <ac:spMkLst>
            <pc:docMk/>
            <pc:sldMk cId="2254071549" sldId="274"/>
            <ac:spMk id="10" creationId="{06EAE1CC-16CF-4DE6-87E2-63861EC16879}"/>
          </ac:spMkLst>
        </pc:spChg>
        <pc:spChg chg="add del">
          <ac:chgData name="Stephanie Ng" userId="6f5941192369a0f4" providerId="LiveId" clId="{A9C5EC86-50FF-4580-9E4D-80A961EDF4BF}" dt="2019-01-25T04:31:39.522" v="4119" actId="26606"/>
          <ac:spMkLst>
            <pc:docMk/>
            <pc:sldMk cId="2254071549" sldId="274"/>
            <ac:spMk id="11" creationId="{06EAE1CC-16CF-4DE6-87E2-63861EC16879}"/>
          </ac:spMkLst>
        </pc:spChg>
        <pc:spChg chg="add del">
          <ac:chgData name="Stephanie Ng" userId="6f5941192369a0f4" providerId="LiveId" clId="{A9C5EC86-50FF-4580-9E4D-80A961EDF4BF}" dt="2019-01-25T04:30:28.982" v="4110" actId="26606"/>
          <ac:spMkLst>
            <pc:docMk/>
            <pc:sldMk cId="2254071549" sldId="274"/>
            <ac:spMk id="13" creationId="{867D4867-5BA7-4462-B2F6-A23F4A622AA7}"/>
          </ac:spMkLst>
        </pc:spChg>
        <pc:spChg chg="add del">
          <ac:chgData name="Stephanie Ng" userId="6f5941192369a0f4" providerId="LiveId" clId="{A9C5EC86-50FF-4580-9E4D-80A961EDF4BF}" dt="2019-01-25T04:31:39.503" v="4118" actId="26606"/>
          <ac:spMkLst>
            <pc:docMk/>
            <pc:sldMk cId="2254071549" sldId="274"/>
            <ac:spMk id="18" creationId="{32BC26D8-82FB-445E-AA49-62A77D7C1EE0}"/>
          </ac:spMkLst>
        </pc:spChg>
        <pc:spChg chg="add del">
          <ac:chgData name="Stephanie Ng" userId="6f5941192369a0f4" providerId="LiveId" clId="{A9C5EC86-50FF-4580-9E4D-80A961EDF4BF}" dt="2019-01-25T04:31:39.503" v="4118" actId="26606"/>
          <ac:spMkLst>
            <pc:docMk/>
            <pc:sldMk cId="2254071549" sldId="274"/>
            <ac:spMk id="20" creationId="{CB44330D-EA18-4254-AA95-EB49948539B8}"/>
          </ac:spMkLst>
        </pc:spChg>
        <pc:picChg chg="add del mod">
          <ac:chgData name="Stephanie Ng" userId="6f5941192369a0f4" providerId="LiveId" clId="{A9C5EC86-50FF-4580-9E4D-80A961EDF4BF}" dt="2019-01-25T04:30:45.211" v="4116" actId="26606"/>
          <ac:picMkLst>
            <pc:docMk/>
            <pc:sldMk cId="2254071549" sldId="274"/>
            <ac:picMk id="5" creationId="{8FDC5512-6CC9-46C6-B87B-36AC742776BA}"/>
          </ac:picMkLst>
        </pc:picChg>
        <pc:picChg chg="add del">
          <ac:chgData name="Stephanie Ng" userId="6f5941192369a0f4" providerId="LiveId" clId="{A9C5EC86-50FF-4580-9E4D-80A961EDF4BF}" dt="2019-01-25T04:30:20.219" v="4108" actId="26606"/>
          <ac:picMkLst>
            <pc:docMk/>
            <pc:sldMk cId="2254071549" sldId="274"/>
            <ac:picMk id="8" creationId="{8FDC5512-6CC9-46C6-B87B-36AC742776BA}"/>
          </ac:picMkLst>
        </pc:picChg>
        <pc:picChg chg="add del">
          <ac:chgData name="Stephanie Ng" userId="6f5941192369a0f4" providerId="LiveId" clId="{A9C5EC86-50FF-4580-9E4D-80A961EDF4BF}" dt="2019-01-25T04:30:28.982" v="4110" actId="26606"/>
          <ac:picMkLst>
            <pc:docMk/>
            <pc:sldMk cId="2254071549" sldId="274"/>
            <ac:picMk id="9" creationId="{8FDC5512-6CC9-46C6-B87B-36AC742776BA}"/>
          </ac:picMkLst>
        </pc:picChg>
        <pc:picChg chg="add del">
          <ac:chgData name="Stephanie Ng" userId="6f5941192369a0f4" providerId="LiveId" clId="{A9C5EC86-50FF-4580-9E4D-80A961EDF4BF}" dt="2019-01-25T04:31:39.522" v="4119" actId="26606"/>
          <ac:picMkLst>
            <pc:docMk/>
            <pc:sldMk cId="2254071549" sldId="274"/>
            <ac:picMk id="12" creationId="{8FDC5512-6CC9-46C6-B87B-36AC742776BA}"/>
          </ac:picMkLst>
        </pc:picChg>
        <pc:picChg chg="add del">
          <ac:chgData name="Stephanie Ng" userId="6f5941192369a0f4" providerId="LiveId" clId="{A9C5EC86-50FF-4580-9E4D-80A961EDF4BF}" dt="2019-01-25T04:31:39.503" v="4118" actId="26606"/>
          <ac:picMkLst>
            <pc:docMk/>
            <pc:sldMk cId="2254071549" sldId="274"/>
            <ac:picMk id="15" creationId="{8FDC5512-6CC9-46C6-B87B-36AC742776BA}"/>
          </ac:picMkLst>
        </pc:picChg>
        <pc:picChg chg="add mod">
          <ac:chgData name="Stephanie Ng" userId="6f5941192369a0f4" providerId="LiveId" clId="{A9C5EC86-50FF-4580-9E4D-80A961EDF4BF}" dt="2019-01-25T06:10:14.347" v="6713" actId="1076"/>
          <ac:picMkLst>
            <pc:docMk/>
            <pc:sldMk cId="2254071549" sldId="274"/>
            <ac:picMk id="22" creationId="{8FDC5512-6CC9-46C6-B87B-36AC742776BA}"/>
          </ac:picMkLst>
        </pc:picChg>
      </pc:sldChg>
      <pc:sldChg chg="addSp delSp modSp add mod ord setBg">
        <pc:chgData name="Stephanie Ng" userId="6f5941192369a0f4" providerId="LiveId" clId="{A9C5EC86-50FF-4580-9E4D-80A961EDF4BF}" dt="2019-01-30T22:37:22.422" v="7673"/>
        <pc:sldMkLst>
          <pc:docMk/>
          <pc:sldMk cId="955605146" sldId="276"/>
        </pc:sldMkLst>
        <pc:spChg chg="del mod ord">
          <ac:chgData name="Stephanie Ng" userId="6f5941192369a0f4" providerId="LiveId" clId="{A9C5EC86-50FF-4580-9E4D-80A961EDF4BF}" dt="2019-01-25T04:42:31.294" v="4390" actId="478"/>
          <ac:spMkLst>
            <pc:docMk/>
            <pc:sldMk cId="955605146" sldId="276"/>
            <ac:spMk id="2" creationId="{204D4914-B02D-48DF-917A-F6781E05A957}"/>
          </ac:spMkLst>
        </pc:spChg>
        <pc:spChg chg="del">
          <ac:chgData name="Stephanie Ng" userId="6f5941192369a0f4" providerId="LiveId" clId="{A9C5EC86-50FF-4580-9E4D-80A961EDF4BF}" dt="2019-01-25T04:42:06.596" v="4386" actId="931"/>
          <ac:spMkLst>
            <pc:docMk/>
            <pc:sldMk cId="955605146" sldId="276"/>
            <ac:spMk id="3" creationId="{A1948F50-87E7-4B44-874B-D164C1EBB9B1}"/>
          </ac:spMkLst>
        </pc:spChg>
        <pc:spChg chg="add mod">
          <ac:chgData name="Stephanie Ng" userId="6f5941192369a0f4" providerId="LiveId" clId="{A9C5EC86-50FF-4580-9E4D-80A961EDF4BF}" dt="2019-01-25T06:06:49.595" v="6670" actId="1076"/>
          <ac:spMkLst>
            <pc:docMk/>
            <pc:sldMk cId="955605146" sldId="276"/>
            <ac:spMk id="4" creationId="{681C595E-D554-4280-847D-C7918DD3719C}"/>
          </ac:spMkLst>
        </pc:spChg>
        <pc:spChg chg="add">
          <ac:chgData name="Stephanie Ng" userId="6f5941192369a0f4" providerId="LiveId" clId="{A9C5EC86-50FF-4580-9E4D-80A961EDF4BF}" dt="2019-01-25T04:42:17.308" v="4389" actId="26606"/>
          <ac:spMkLst>
            <pc:docMk/>
            <pc:sldMk cId="955605146" sldId="276"/>
            <ac:spMk id="11" creationId="{3CD9DF72-87A3-404E-A828-84CBF11A8303}"/>
          </ac:spMkLst>
        </pc:spChg>
        <pc:picChg chg="add mod">
          <ac:chgData name="Stephanie Ng" userId="6f5941192369a0f4" providerId="LiveId" clId="{A9C5EC86-50FF-4580-9E4D-80A961EDF4BF}" dt="2019-01-25T04:46:07.884" v="4490" actId="1076"/>
          <ac:picMkLst>
            <pc:docMk/>
            <pc:sldMk cId="955605146" sldId="276"/>
            <ac:picMk id="6" creationId="{5B229152-FB51-49D5-85C3-D2D1D6C2073C}"/>
          </ac:picMkLst>
        </pc:picChg>
        <pc:cxnChg chg="add">
          <ac:chgData name="Stephanie Ng" userId="6f5941192369a0f4" providerId="LiveId" clId="{A9C5EC86-50FF-4580-9E4D-80A961EDF4BF}" dt="2019-01-25T04:42:17.308" v="4389" actId="26606"/>
          <ac:cxnSpMkLst>
            <pc:docMk/>
            <pc:sldMk cId="955605146" sldId="276"/>
            <ac:cxnSpMk id="13" creationId="{20E3A342-4D61-4E3F-AF90-1AB42AEB96CC}"/>
          </ac:cxnSpMkLst>
        </pc:cxnChg>
      </pc:sldChg>
      <pc:sldChg chg="addSp delSp modSp add mod ord setBg">
        <pc:chgData name="Stephanie Ng" userId="6f5941192369a0f4" providerId="LiveId" clId="{A9C5EC86-50FF-4580-9E4D-80A961EDF4BF}" dt="2019-01-31T00:07:24.895" v="9316"/>
        <pc:sldMkLst>
          <pc:docMk/>
          <pc:sldMk cId="2713010267" sldId="277"/>
        </pc:sldMkLst>
        <pc:spChg chg="add del mod">
          <ac:chgData name="Stephanie Ng" userId="6f5941192369a0f4" providerId="LiveId" clId="{A9C5EC86-50FF-4580-9E4D-80A961EDF4BF}" dt="2019-01-25T04:44:37.258" v="4431" actId="26606"/>
          <ac:spMkLst>
            <pc:docMk/>
            <pc:sldMk cId="2713010267" sldId="277"/>
            <ac:spMk id="2" creationId="{D1540699-FBDF-4169-982B-1DE0C168A414}"/>
          </ac:spMkLst>
        </pc:spChg>
        <pc:spChg chg="del">
          <ac:chgData name="Stephanie Ng" userId="6f5941192369a0f4" providerId="LiveId" clId="{A9C5EC86-50FF-4580-9E4D-80A961EDF4BF}" dt="2019-01-25T04:43:48.055" v="4411" actId="931"/>
          <ac:spMkLst>
            <pc:docMk/>
            <pc:sldMk cId="2713010267" sldId="277"/>
            <ac:spMk id="3" creationId="{7F2FD3D6-CB95-4852-95C4-8292DCB26438}"/>
          </ac:spMkLst>
        </pc:spChg>
        <pc:spChg chg="add del">
          <ac:chgData name="Stephanie Ng" userId="6f5941192369a0f4" providerId="LiveId" clId="{A9C5EC86-50FF-4580-9E4D-80A961EDF4BF}" dt="2019-01-25T04:44:17.664" v="4420" actId="26606"/>
          <ac:spMkLst>
            <pc:docMk/>
            <pc:sldMk cId="2713010267" sldId="277"/>
            <ac:spMk id="10" creationId="{16C5FA50-8D52-4617-AF91-5C7B1C8352F1}"/>
          </ac:spMkLst>
        </pc:spChg>
        <pc:spChg chg="add del">
          <ac:chgData name="Stephanie Ng" userId="6f5941192369a0f4" providerId="LiveId" clId="{A9C5EC86-50FF-4580-9E4D-80A961EDF4BF}" dt="2019-01-25T04:44:17.664" v="4420" actId="26606"/>
          <ac:spMkLst>
            <pc:docMk/>
            <pc:sldMk cId="2713010267" sldId="277"/>
            <ac:spMk id="12" creationId="{E223798C-12AD-4B0C-A50C-D676347D67CF}"/>
          </ac:spMkLst>
        </pc:spChg>
        <pc:spChg chg="add del">
          <ac:chgData name="Stephanie Ng" userId="6f5941192369a0f4" providerId="LiveId" clId="{A9C5EC86-50FF-4580-9E4D-80A961EDF4BF}" dt="2019-01-25T04:44:24.041" v="4426" actId="26606"/>
          <ac:spMkLst>
            <pc:docMk/>
            <pc:sldMk cId="2713010267" sldId="277"/>
            <ac:spMk id="13" creationId="{4038CB10-1F5C-4D54-9DF7-12586DE5B007}"/>
          </ac:spMkLst>
        </pc:spChg>
        <pc:spChg chg="add del">
          <ac:chgData name="Stephanie Ng" userId="6f5941192369a0f4" providerId="LiveId" clId="{A9C5EC86-50FF-4580-9E4D-80A961EDF4BF}" dt="2019-01-25T04:44:24.041" v="4426" actId="26606"/>
          <ac:spMkLst>
            <pc:docMk/>
            <pc:sldMk cId="2713010267" sldId="277"/>
            <ac:spMk id="15" creationId="{73ED6512-6858-4552-B699-9A97FE9A4EA2}"/>
          </ac:spMkLst>
        </pc:spChg>
        <pc:spChg chg="add del">
          <ac:chgData name="Stephanie Ng" userId="6f5941192369a0f4" providerId="LiveId" clId="{A9C5EC86-50FF-4580-9E4D-80A961EDF4BF}" dt="2019-01-25T04:44:19.667" v="4424" actId="26606"/>
          <ac:spMkLst>
            <pc:docMk/>
            <pc:sldMk cId="2713010267" sldId="277"/>
            <ac:spMk id="16" creationId="{57845966-6EFC-468A-9CC7-BAB4B95854E7}"/>
          </ac:spMkLst>
        </pc:spChg>
        <pc:spChg chg="add del">
          <ac:chgData name="Stephanie Ng" userId="6f5941192369a0f4" providerId="LiveId" clId="{A9C5EC86-50FF-4580-9E4D-80A961EDF4BF}" dt="2019-01-25T04:44:19.667" v="4424" actId="26606"/>
          <ac:spMkLst>
            <pc:docMk/>
            <pc:sldMk cId="2713010267" sldId="277"/>
            <ac:spMk id="18" creationId="{ADAD1991-FFD1-4E94-ABAB-7560D33008E4}"/>
          </ac:spMkLst>
        </pc:spChg>
        <pc:spChg chg="add del">
          <ac:chgData name="Stephanie Ng" userId="6f5941192369a0f4" providerId="LiveId" clId="{A9C5EC86-50FF-4580-9E4D-80A961EDF4BF}" dt="2019-01-25T04:44:24.041" v="4426" actId="26606"/>
          <ac:spMkLst>
            <pc:docMk/>
            <pc:sldMk cId="2713010267" sldId="277"/>
            <ac:spMk id="20" creationId="{D1540699-FBDF-4169-982B-1DE0C168A414}"/>
          </ac:spMkLst>
        </pc:spChg>
        <pc:spChg chg="add del">
          <ac:chgData name="Stephanie Ng" userId="6f5941192369a0f4" providerId="LiveId" clId="{A9C5EC86-50FF-4580-9E4D-80A961EDF4BF}" dt="2019-01-25T04:44:24.041" v="4426" actId="26606"/>
          <ac:spMkLst>
            <pc:docMk/>
            <pc:sldMk cId="2713010267" sldId="277"/>
            <ac:spMk id="21" creationId="{A254ACF5-DE7D-471E-A660-6A40BD0ACFEC}"/>
          </ac:spMkLst>
        </pc:spChg>
        <pc:spChg chg="add del">
          <ac:chgData name="Stephanie Ng" userId="6f5941192369a0f4" providerId="LiveId" clId="{A9C5EC86-50FF-4580-9E4D-80A961EDF4BF}" dt="2019-01-25T04:44:32.732" v="4428" actId="26606"/>
          <ac:spMkLst>
            <pc:docMk/>
            <pc:sldMk cId="2713010267" sldId="277"/>
            <ac:spMk id="23" creationId="{73DE2CFE-42F2-48F0-8706-5264E012B10C}"/>
          </ac:spMkLst>
        </pc:spChg>
        <pc:spChg chg="add del">
          <ac:chgData name="Stephanie Ng" userId="6f5941192369a0f4" providerId="LiveId" clId="{A9C5EC86-50FF-4580-9E4D-80A961EDF4BF}" dt="2019-01-25T04:44:32.732" v="4428" actId="26606"/>
          <ac:spMkLst>
            <pc:docMk/>
            <pc:sldMk cId="2713010267" sldId="277"/>
            <ac:spMk id="24" creationId="{D1540699-FBDF-4169-982B-1DE0C168A414}"/>
          </ac:spMkLst>
        </pc:spChg>
        <pc:spChg chg="add del">
          <ac:chgData name="Stephanie Ng" userId="6f5941192369a0f4" providerId="LiveId" clId="{A9C5EC86-50FF-4580-9E4D-80A961EDF4BF}" dt="2019-01-25T04:44:32.732" v="4428" actId="26606"/>
          <ac:spMkLst>
            <pc:docMk/>
            <pc:sldMk cId="2713010267" sldId="277"/>
            <ac:spMk id="25" creationId="{87BDDA9C-343F-4867-9241-8D566948924A}"/>
          </ac:spMkLst>
        </pc:spChg>
        <pc:spChg chg="add del">
          <ac:chgData name="Stephanie Ng" userId="6f5941192369a0f4" providerId="LiveId" clId="{A9C5EC86-50FF-4580-9E4D-80A961EDF4BF}" dt="2019-01-25T04:44:37.243" v="4430" actId="26606"/>
          <ac:spMkLst>
            <pc:docMk/>
            <pc:sldMk cId="2713010267" sldId="277"/>
            <ac:spMk id="28" creationId="{233F6408-E1FB-40EE-933F-488D38CCC73F}"/>
          </ac:spMkLst>
        </pc:spChg>
        <pc:spChg chg="add del">
          <ac:chgData name="Stephanie Ng" userId="6f5941192369a0f4" providerId="LiveId" clId="{A9C5EC86-50FF-4580-9E4D-80A961EDF4BF}" dt="2019-01-25T04:44:37.243" v="4430" actId="26606"/>
          <ac:spMkLst>
            <pc:docMk/>
            <pc:sldMk cId="2713010267" sldId="277"/>
            <ac:spMk id="29" creationId="{F055C0C5-567C-4C02-83F3-B427BC740697}"/>
          </ac:spMkLst>
        </pc:spChg>
        <pc:spChg chg="add del">
          <ac:chgData name="Stephanie Ng" userId="6f5941192369a0f4" providerId="LiveId" clId="{A9C5EC86-50FF-4580-9E4D-80A961EDF4BF}" dt="2019-01-25T04:44:37.243" v="4430" actId="26606"/>
          <ac:spMkLst>
            <pc:docMk/>
            <pc:sldMk cId="2713010267" sldId="277"/>
            <ac:spMk id="30" creationId="{D1540699-FBDF-4169-982B-1DE0C168A414}"/>
          </ac:spMkLst>
        </pc:spChg>
        <pc:spChg chg="add del">
          <ac:chgData name="Stephanie Ng" userId="6f5941192369a0f4" providerId="LiveId" clId="{A9C5EC86-50FF-4580-9E4D-80A961EDF4BF}" dt="2019-01-25T04:44:37.243" v="4430" actId="26606"/>
          <ac:spMkLst>
            <pc:docMk/>
            <pc:sldMk cId="2713010267" sldId="277"/>
            <ac:spMk id="31" creationId="{CFB1AED0-0342-486B-9580-315928308B92}"/>
          </ac:spMkLst>
        </pc:spChg>
        <pc:spChg chg="add del">
          <ac:chgData name="Stephanie Ng" userId="6f5941192369a0f4" providerId="LiveId" clId="{A9C5EC86-50FF-4580-9E4D-80A961EDF4BF}" dt="2019-01-25T04:44:37.243" v="4430" actId="26606"/>
          <ac:spMkLst>
            <pc:docMk/>
            <pc:sldMk cId="2713010267" sldId="277"/>
            <ac:spMk id="32" creationId="{E48B6BD6-5DED-4B86-A4B3-D35037F68FC4}"/>
          </ac:spMkLst>
        </pc:spChg>
        <pc:spChg chg="add del">
          <ac:chgData name="Stephanie Ng" userId="6f5941192369a0f4" providerId="LiveId" clId="{A9C5EC86-50FF-4580-9E4D-80A961EDF4BF}" dt="2019-01-25T04:45:02.999" v="4451" actId="26606"/>
          <ac:spMkLst>
            <pc:docMk/>
            <pc:sldMk cId="2713010267" sldId="277"/>
            <ac:spMk id="35" creationId="{16C5FA50-8D52-4617-AF91-5C7B1C8352F1}"/>
          </ac:spMkLst>
        </pc:spChg>
        <pc:spChg chg="add mod">
          <ac:chgData name="Stephanie Ng" userId="6f5941192369a0f4" providerId="LiveId" clId="{A9C5EC86-50FF-4580-9E4D-80A961EDF4BF}" dt="2019-01-25T04:45:50.258" v="4487" actId="403"/>
          <ac:spMkLst>
            <pc:docMk/>
            <pc:sldMk cId="2713010267" sldId="277"/>
            <ac:spMk id="36" creationId="{D1540699-FBDF-4169-982B-1DE0C168A414}"/>
          </ac:spMkLst>
        </pc:spChg>
        <pc:spChg chg="add del">
          <ac:chgData name="Stephanie Ng" userId="6f5941192369a0f4" providerId="LiveId" clId="{A9C5EC86-50FF-4580-9E4D-80A961EDF4BF}" dt="2019-01-25T04:45:02.999" v="4451" actId="26606"/>
          <ac:spMkLst>
            <pc:docMk/>
            <pc:sldMk cId="2713010267" sldId="277"/>
            <ac:spMk id="37" creationId="{E223798C-12AD-4B0C-A50C-D676347D67CF}"/>
          </ac:spMkLst>
        </pc:spChg>
        <pc:spChg chg="add del">
          <ac:chgData name="Stephanie Ng" userId="6f5941192369a0f4" providerId="LiveId" clId="{A9C5EC86-50FF-4580-9E4D-80A961EDF4BF}" dt="2019-01-25T04:45:23.273" v="4475" actId="478"/>
          <ac:spMkLst>
            <pc:docMk/>
            <pc:sldMk cId="2713010267" sldId="277"/>
            <ac:spMk id="43" creationId="{ED2EB71B-98EF-47AA-9145-C30C20ED96BF}"/>
          </ac:spMkLst>
        </pc:spChg>
        <pc:spChg chg="add del">
          <ac:chgData name="Stephanie Ng" userId="6f5941192369a0f4" providerId="LiveId" clId="{A9C5EC86-50FF-4580-9E4D-80A961EDF4BF}" dt="2019-01-25T04:45:28.852" v="4476" actId="26606"/>
          <ac:spMkLst>
            <pc:docMk/>
            <pc:sldMk cId="2713010267" sldId="277"/>
            <ac:spMk id="46" creationId="{233F6408-E1FB-40EE-933F-488D38CCC73F}"/>
          </ac:spMkLst>
        </pc:spChg>
        <pc:spChg chg="add del">
          <ac:chgData name="Stephanie Ng" userId="6f5941192369a0f4" providerId="LiveId" clId="{A9C5EC86-50FF-4580-9E4D-80A961EDF4BF}" dt="2019-01-25T04:45:28.852" v="4476" actId="26606"/>
          <ac:spMkLst>
            <pc:docMk/>
            <pc:sldMk cId="2713010267" sldId="277"/>
            <ac:spMk id="48" creationId="{F055C0C5-567C-4C02-83F3-B427BC740697}"/>
          </ac:spMkLst>
        </pc:spChg>
        <pc:spChg chg="add del">
          <ac:chgData name="Stephanie Ng" userId="6f5941192369a0f4" providerId="LiveId" clId="{A9C5EC86-50FF-4580-9E4D-80A961EDF4BF}" dt="2019-01-25T04:45:28.852" v="4476" actId="26606"/>
          <ac:spMkLst>
            <pc:docMk/>
            <pc:sldMk cId="2713010267" sldId="277"/>
            <ac:spMk id="50" creationId="{E48B6BD6-5DED-4B86-A4B3-D35037F68FC4}"/>
          </ac:spMkLst>
        </pc:spChg>
        <pc:spChg chg="add">
          <ac:chgData name="Stephanie Ng" userId="6f5941192369a0f4" providerId="LiveId" clId="{A9C5EC86-50FF-4580-9E4D-80A961EDF4BF}" dt="2019-01-25T04:45:28.852" v="4476" actId="26606"/>
          <ac:spMkLst>
            <pc:docMk/>
            <pc:sldMk cId="2713010267" sldId="277"/>
            <ac:spMk id="55" creationId="{BEE73255-8084-4DF9-BB0B-15EAC92E2CB9}"/>
          </ac:spMkLst>
        </pc:spChg>
        <pc:spChg chg="add">
          <ac:chgData name="Stephanie Ng" userId="6f5941192369a0f4" providerId="LiveId" clId="{A9C5EC86-50FF-4580-9E4D-80A961EDF4BF}" dt="2019-01-25T04:45:28.852" v="4476" actId="26606"/>
          <ac:spMkLst>
            <pc:docMk/>
            <pc:sldMk cId="2713010267" sldId="277"/>
            <ac:spMk id="57" creationId="{67048353-8981-459A-9BC6-9711CE462E06}"/>
          </ac:spMkLst>
        </pc:spChg>
        <pc:picChg chg="add del mod">
          <ac:chgData name="Stephanie Ng" userId="6f5941192369a0f4" providerId="LiveId" clId="{A9C5EC86-50FF-4580-9E4D-80A961EDF4BF}" dt="2019-01-25T04:44:37.258" v="4431" actId="26606"/>
          <ac:picMkLst>
            <pc:docMk/>
            <pc:sldMk cId="2713010267" sldId="277"/>
            <ac:picMk id="5" creationId="{61C916E9-3F3D-4F2B-84BA-62C95D6FB68B}"/>
          </ac:picMkLst>
        </pc:picChg>
        <pc:picChg chg="add del">
          <ac:chgData name="Stephanie Ng" userId="6f5941192369a0f4" providerId="LiveId" clId="{A9C5EC86-50FF-4580-9E4D-80A961EDF4BF}" dt="2019-01-25T04:44:24.041" v="4426" actId="26606"/>
          <ac:picMkLst>
            <pc:docMk/>
            <pc:sldMk cId="2713010267" sldId="277"/>
            <ac:picMk id="8" creationId="{61C916E9-3F3D-4F2B-84BA-62C95D6FB68B}"/>
          </ac:picMkLst>
        </pc:picChg>
        <pc:picChg chg="add del">
          <ac:chgData name="Stephanie Ng" userId="6f5941192369a0f4" providerId="LiveId" clId="{A9C5EC86-50FF-4580-9E4D-80A961EDF4BF}" dt="2019-01-25T04:44:19.667" v="4424" actId="26606"/>
          <ac:picMkLst>
            <pc:docMk/>
            <pc:sldMk cId="2713010267" sldId="277"/>
            <ac:picMk id="17" creationId="{75554383-98AF-4A47-BB65-705FAAA4BE6A}"/>
          </ac:picMkLst>
        </pc:picChg>
        <pc:picChg chg="add del">
          <ac:chgData name="Stephanie Ng" userId="6f5941192369a0f4" providerId="LiveId" clId="{A9C5EC86-50FF-4580-9E4D-80A961EDF4BF}" dt="2019-01-25T04:44:32.732" v="4428" actId="26606"/>
          <ac:picMkLst>
            <pc:docMk/>
            <pc:sldMk cId="2713010267" sldId="277"/>
            <ac:picMk id="26" creationId="{61C916E9-3F3D-4F2B-84BA-62C95D6FB68B}"/>
          </ac:picMkLst>
        </pc:picChg>
        <pc:picChg chg="add del">
          <ac:chgData name="Stephanie Ng" userId="6f5941192369a0f4" providerId="LiveId" clId="{A9C5EC86-50FF-4580-9E4D-80A961EDF4BF}" dt="2019-01-25T04:44:37.243" v="4430" actId="26606"/>
          <ac:picMkLst>
            <pc:docMk/>
            <pc:sldMk cId="2713010267" sldId="277"/>
            <ac:picMk id="33" creationId="{61C916E9-3F3D-4F2B-84BA-62C95D6FB68B}"/>
          </ac:picMkLst>
        </pc:picChg>
        <pc:picChg chg="add del">
          <ac:chgData name="Stephanie Ng" userId="6f5941192369a0f4" providerId="LiveId" clId="{A9C5EC86-50FF-4580-9E4D-80A961EDF4BF}" dt="2019-01-25T04:45:02.999" v="4451" actId="26606"/>
          <ac:picMkLst>
            <pc:docMk/>
            <pc:sldMk cId="2713010267" sldId="277"/>
            <ac:picMk id="38" creationId="{61C916E9-3F3D-4F2B-84BA-62C95D6FB68B}"/>
          </ac:picMkLst>
        </pc:picChg>
        <pc:picChg chg="add mod">
          <ac:chgData name="Stephanie Ng" userId="6f5941192369a0f4" providerId="LiveId" clId="{A9C5EC86-50FF-4580-9E4D-80A961EDF4BF}" dt="2019-01-25T04:45:28.852" v="4476" actId="26606"/>
          <ac:picMkLst>
            <pc:docMk/>
            <pc:sldMk cId="2713010267" sldId="277"/>
            <ac:picMk id="41" creationId="{61C916E9-3F3D-4F2B-84BA-62C95D6FB68B}"/>
          </ac:picMkLst>
        </pc:picChg>
        <pc:cxnChg chg="add del">
          <ac:chgData name="Stephanie Ng" userId="6f5941192369a0f4" providerId="LiveId" clId="{A9C5EC86-50FF-4580-9E4D-80A961EDF4BF}" dt="2019-01-25T04:44:18.881" v="4422" actId="26606"/>
          <ac:cxnSpMkLst>
            <pc:docMk/>
            <pc:sldMk cId="2713010267" sldId="277"/>
            <ac:cxnSpMk id="14" creationId="{E12350F3-DB83-413A-980B-1CEB92498664}"/>
          </ac:cxnSpMkLst>
        </pc:cxnChg>
      </pc:sldChg>
      <pc:sldChg chg="addSp delSp modSp add mod ord setBg">
        <pc:chgData name="Stephanie Ng" userId="6f5941192369a0f4" providerId="LiveId" clId="{A9C5EC86-50FF-4580-9E4D-80A961EDF4BF}" dt="2019-01-31T02:24:02.304" v="9626"/>
        <pc:sldMkLst>
          <pc:docMk/>
          <pc:sldMk cId="3808995598" sldId="279"/>
        </pc:sldMkLst>
        <pc:spChg chg="add del">
          <ac:chgData name="Stephanie Ng" userId="6f5941192369a0f4" providerId="LiveId" clId="{A9C5EC86-50FF-4580-9E4D-80A961EDF4BF}" dt="2019-01-25T05:13:15.941" v="5197" actId="478"/>
          <ac:spMkLst>
            <pc:docMk/>
            <pc:sldMk cId="3808995598" sldId="279"/>
            <ac:spMk id="2" creationId="{C8697105-04D0-47CC-8F7D-781F27E4A899}"/>
          </ac:spMkLst>
        </pc:spChg>
        <pc:spChg chg="add del">
          <ac:chgData name="Stephanie Ng" userId="6f5941192369a0f4" providerId="LiveId" clId="{A9C5EC86-50FF-4580-9E4D-80A961EDF4BF}" dt="2019-01-25T05:13:11.666" v="5196" actId="478"/>
          <ac:spMkLst>
            <pc:docMk/>
            <pc:sldMk cId="3808995598" sldId="279"/>
            <ac:spMk id="3" creationId="{59D1B242-5758-40CC-B5A9-990A07477CA4}"/>
          </ac:spMkLst>
        </pc:spChg>
        <pc:spChg chg="add del">
          <ac:chgData name="Stephanie Ng" userId="6f5941192369a0f4" providerId="LiveId" clId="{A9C5EC86-50FF-4580-9E4D-80A961EDF4BF}" dt="2019-01-25T05:13:02.329" v="5193" actId="26606"/>
          <ac:spMkLst>
            <pc:docMk/>
            <pc:sldMk cId="3808995598" sldId="279"/>
            <ac:spMk id="10" creationId="{32BC26D8-82FB-445E-AA49-62A77D7C1EE0}"/>
          </ac:spMkLst>
        </pc:spChg>
        <pc:spChg chg="add del">
          <ac:chgData name="Stephanie Ng" userId="6f5941192369a0f4" providerId="LiveId" clId="{A9C5EC86-50FF-4580-9E4D-80A961EDF4BF}" dt="2019-01-25T05:13:02.329" v="5193" actId="26606"/>
          <ac:spMkLst>
            <pc:docMk/>
            <pc:sldMk cId="3808995598" sldId="279"/>
            <ac:spMk id="12" creationId="{CB44330D-EA18-4254-AA95-EB49948539B8}"/>
          </ac:spMkLst>
        </pc:spChg>
        <pc:spChg chg="add del">
          <ac:chgData name="Stephanie Ng" userId="6f5941192369a0f4" providerId="LiveId" clId="{A9C5EC86-50FF-4580-9E4D-80A961EDF4BF}" dt="2019-01-25T05:13:07.634" v="5195" actId="26606"/>
          <ac:spMkLst>
            <pc:docMk/>
            <pc:sldMk cId="3808995598" sldId="279"/>
            <ac:spMk id="14" creationId="{C8697105-04D0-47CC-8F7D-781F27E4A899}"/>
          </ac:spMkLst>
        </pc:spChg>
        <pc:spChg chg="add del">
          <ac:chgData name="Stephanie Ng" userId="6f5941192369a0f4" providerId="LiveId" clId="{A9C5EC86-50FF-4580-9E4D-80A961EDF4BF}" dt="2019-01-25T05:13:07.634" v="5195" actId="26606"/>
          <ac:spMkLst>
            <pc:docMk/>
            <pc:sldMk cId="3808995598" sldId="279"/>
            <ac:spMk id="15" creationId="{59D1B242-5758-40CC-B5A9-990A07477CA4}"/>
          </ac:spMkLst>
        </pc:spChg>
        <pc:picChg chg="add del mod">
          <ac:chgData name="Stephanie Ng" userId="6f5941192369a0f4" providerId="LiveId" clId="{A9C5EC86-50FF-4580-9E4D-80A961EDF4BF}" dt="2019-01-25T06:40:17.515" v="7492" actId="1076"/>
          <ac:picMkLst>
            <pc:docMk/>
            <pc:sldMk cId="3808995598" sldId="279"/>
            <ac:picMk id="4" creationId="{C006407D-64FB-48E1-A3FB-3FBB554476DA}"/>
          </ac:picMkLst>
        </pc:picChg>
        <pc:picChg chg="add del">
          <ac:chgData name="Stephanie Ng" userId="6f5941192369a0f4" providerId="LiveId" clId="{A9C5EC86-50FF-4580-9E4D-80A961EDF4BF}" dt="2019-01-25T05:13:01.585" v="5191" actId="26606"/>
          <ac:picMkLst>
            <pc:docMk/>
            <pc:sldMk cId="3808995598" sldId="279"/>
            <ac:picMk id="7" creationId="{C006407D-64FB-48E1-A3FB-3FBB554476DA}"/>
          </ac:picMkLst>
        </pc:picChg>
        <pc:picChg chg="add del">
          <ac:chgData name="Stephanie Ng" userId="6f5941192369a0f4" providerId="LiveId" clId="{A9C5EC86-50FF-4580-9E4D-80A961EDF4BF}" dt="2019-01-25T05:13:02.329" v="5193" actId="26606"/>
          <ac:picMkLst>
            <pc:docMk/>
            <pc:sldMk cId="3808995598" sldId="279"/>
            <ac:picMk id="9" creationId="{C006407D-64FB-48E1-A3FB-3FBB554476DA}"/>
          </ac:picMkLst>
        </pc:picChg>
        <pc:picChg chg="add del">
          <ac:chgData name="Stephanie Ng" userId="6f5941192369a0f4" providerId="LiveId" clId="{A9C5EC86-50FF-4580-9E4D-80A961EDF4BF}" dt="2019-01-25T05:13:07.634" v="5195" actId="26606"/>
          <ac:picMkLst>
            <pc:docMk/>
            <pc:sldMk cId="3808995598" sldId="279"/>
            <ac:picMk id="16" creationId="{C006407D-64FB-48E1-A3FB-3FBB554476DA}"/>
          </ac:picMkLst>
        </pc:picChg>
      </pc:sldChg>
      <pc:sldChg chg="addSp delSp modSp add ord">
        <pc:chgData name="Stephanie Ng" userId="6f5941192369a0f4" providerId="LiveId" clId="{A9C5EC86-50FF-4580-9E4D-80A961EDF4BF}" dt="2019-02-20T22:28:35.056" v="10342" actId="20577"/>
        <pc:sldMkLst>
          <pc:docMk/>
          <pc:sldMk cId="965570440" sldId="280"/>
        </pc:sldMkLst>
        <pc:spChg chg="mod">
          <ac:chgData name="Stephanie Ng" userId="6f5941192369a0f4" providerId="LiveId" clId="{A9C5EC86-50FF-4580-9E4D-80A961EDF4BF}" dt="2019-01-31T05:08:14.507" v="10310" actId="404"/>
          <ac:spMkLst>
            <pc:docMk/>
            <pc:sldMk cId="965570440" sldId="280"/>
            <ac:spMk id="2" creationId="{1F4586CC-CF39-438F-A4AB-FB55DCC7A0E6}"/>
          </ac:spMkLst>
        </pc:spChg>
        <pc:spChg chg="add del">
          <ac:chgData name="Stephanie Ng" userId="6f5941192369a0f4" providerId="LiveId" clId="{A9C5EC86-50FF-4580-9E4D-80A961EDF4BF}" dt="2019-01-31T05:08:35.520" v="10314" actId="478"/>
          <ac:spMkLst>
            <pc:docMk/>
            <pc:sldMk cId="965570440" sldId="280"/>
            <ac:spMk id="3" creationId="{F092B1B3-3AF0-45A6-8EBB-9C28EB06E65C}"/>
          </ac:spMkLst>
        </pc:spChg>
        <pc:spChg chg="mod">
          <ac:chgData name="Stephanie Ng" userId="6f5941192369a0f4" providerId="LiveId" clId="{A9C5EC86-50FF-4580-9E4D-80A961EDF4BF}" dt="2019-02-20T22:28:35.056" v="10342" actId="20577"/>
          <ac:spMkLst>
            <pc:docMk/>
            <pc:sldMk cId="965570440" sldId="280"/>
            <ac:spMk id="7" creationId="{560E300C-6935-4773-9414-5895662F0039}"/>
          </ac:spMkLst>
        </pc:spChg>
        <pc:spChg chg="mod">
          <ac:chgData name="Stephanie Ng" userId="6f5941192369a0f4" providerId="LiveId" clId="{A9C5EC86-50FF-4580-9E4D-80A961EDF4BF}" dt="2019-01-31T05:08:53.652" v="10320" actId="404"/>
          <ac:spMkLst>
            <pc:docMk/>
            <pc:sldMk cId="965570440" sldId="280"/>
            <ac:spMk id="8" creationId="{7F1392A2-A508-48A9-A228-56FA6D6070BB}"/>
          </ac:spMkLst>
        </pc:spChg>
        <pc:spChg chg="mod">
          <ac:chgData name="Stephanie Ng" userId="6f5941192369a0f4" providerId="LiveId" clId="{A9C5EC86-50FF-4580-9E4D-80A961EDF4BF}" dt="2019-01-31T05:13:14.365" v="10326" actId="20577"/>
          <ac:spMkLst>
            <pc:docMk/>
            <pc:sldMk cId="965570440" sldId="280"/>
            <ac:spMk id="9" creationId="{63B133B7-D81F-4367-A581-B028412877CE}"/>
          </ac:spMkLst>
        </pc:spChg>
        <pc:spChg chg="mod">
          <ac:chgData name="Stephanie Ng" userId="6f5941192369a0f4" providerId="LiveId" clId="{A9C5EC86-50FF-4580-9E4D-80A961EDF4BF}" dt="2019-01-25T06:05:45.197" v="6644" actId="14100"/>
          <ac:spMkLst>
            <pc:docMk/>
            <pc:sldMk cId="965570440" sldId="280"/>
            <ac:spMk id="12" creationId="{74D29C84-D764-4CFA-8A8E-C3683DD3B426}"/>
          </ac:spMkLst>
        </pc:spChg>
        <pc:spChg chg="mod">
          <ac:chgData name="Stephanie Ng" userId="6f5941192369a0f4" providerId="LiveId" clId="{A9C5EC86-50FF-4580-9E4D-80A961EDF4BF}" dt="2019-01-25T06:02:29.277" v="6576" actId="1076"/>
          <ac:spMkLst>
            <pc:docMk/>
            <pc:sldMk cId="965570440" sldId="280"/>
            <ac:spMk id="13" creationId="{A1CB98E5-C6E7-4D19-AD6E-94B55BA865F8}"/>
          </ac:spMkLst>
        </pc:spChg>
      </pc:sldChg>
      <pc:sldChg chg="addSp modSp modAnim">
        <pc:chgData name="Stephanie Ng" userId="6f5941192369a0f4" providerId="LiveId" clId="{A9C5EC86-50FF-4580-9E4D-80A961EDF4BF}" dt="2019-01-30T22:48:31.030" v="7951" actId="1076"/>
        <pc:sldMkLst>
          <pc:docMk/>
          <pc:sldMk cId="2451437938" sldId="348"/>
        </pc:sldMkLst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2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3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4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5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6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7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8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14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15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17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18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19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20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21" creationId="{00000000-0000-0000-0000-000000000000}"/>
          </ac:spMkLst>
        </pc:spChg>
        <pc:spChg chg="mod">
          <ac:chgData name="Stephanie Ng" userId="6f5941192369a0f4" providerId="LiveId" clId="{A9C5EC86-50FF-4580-9E4D-80A961EDF4BF}" dt="2019-01-25T06:12:26.322" v="6723" actId="404"/>
          <ac:spMkLst>
            <pc:docMk/>
            <pc:sldMk cId="2451437938" sldId="348"/>
            <ac:spMk id="22" creationId="{00000000-0000-0000-0000-000000000000}"/>
          </ac:spMkLst>
        </pc:spChg>
        <pc:spChg chg="add mod">
          <ac:chgData name="Stephanie Ng" userId="6f5941192369a0f4" providerId="LiveId" clId="{A9C5EC86-50FF-4580-9E4D-80A961EDF4BF}" dt="2019-01-30T22:48:31.030" v="7951" actId="1076"/>
          <ac:spMkLst>
            <pc:docMk/>
            <pc:sldMk cId="2451437938" sldId="348"/>
            <ac:spMk id="23" creationId="{BEFEF4C9-7144-4097-9648-DCC1C65F5D81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26" creationId="{4E22E75E-E07E-49B4-9021-AAF65CDB0AB0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31" creationId="{E0751316-0C0A-4951-B402-3F84C05D7A8B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32" creationId="{F3D7B42A-F1B7-413A-9A67-AE6DDFA8A7E4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33" creationId="{60758CA5-9891-47A0-920A-FEE3ACEB1DA1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34" creationId="{A9FD9B40-EF64-48B0-B0B9-3C09F0F9BED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35" creationId="{5695A472-153B-4202-A2A8-93C0BDFFACD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54" creationId="{E11D96F3-A2F3-45F9-9B11-A4FEC44A3F5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55" creationId="{05A05B34-BB58-4A3D-9405-A7B7092ABE44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56" creationId="{1E6BC4E3-FDB2-4884-87B4-074D0565EF89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57" creationId="{4A51C651-C17C-48C8-85EF-36331C8251A0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58" creationId="{F513D928-02DA-4F36-B358-418591419037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2" creationId="{63472669-BCB8-43C4-B402-D1C7F14C1D5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3" creationId="{0077B5D3-B465-4742-A78E-8EAC82B2DE3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4" creationId="{6B9EC3F9-4AAE-4792-9075-53A42AAA7FD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5" creationId="{9C017C10-8513-4A85-8D6A-958C4099F387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7" creationId="{7792170D-4030-4B69-B379-CF37E463DE39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69" creationId="{1416D0C2-BDBC-40A9-9EB5-0F6FD0F1B556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1" creationId="{87BC8564-DA7B-4B72-B07F-33A39D39E498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2" creationId="{2E2B71B7-CF25-4E1E-AAD2-F0AA0FBFF60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3" creationId="{209F0286-F7EC-4E95-9C5A-690674DD4534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4" creationId="{53F491D8-8A11-44F6-B04A-B54A853262A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5" creationId="{3D81E312-5805-427D-B804-AC252EF5009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6" creationId="{F84E497D-CCF5-476B-BAEC-1993DCA2EDF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7" creationId="{4F729A94-3939-40A2-9247-6979FF98528B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8" creationId="{711F2570-3170-400E-BA4C-CC47C73CB27C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79" creationId="{6FD45E37-2D95-4F6C-8618-57090B204856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0" creationId="{AB453BC5-207F-43E1-9E61-0C33D37E79C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1" creationId="{17D6E526-5880-436E-97E7-AA52011A694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2" creationId="{C3806759-2697-4AFA-BDB2-F8355E03F642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3" creationId="{74718A74-B3B8-4017-B495-4DCE9FC15F48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4" creationId="{E6D4F239-3985-455D-9BAC-7A246D49C78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5" creationId="{62ABA427-7AD9-4D75-A31C-3FF757801204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6" creationId="{9CB5040E-8430-4EC6-B02D-1160D19A123E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7" creationId="{7A585A72-3052-4111-A1AA-44DA0E28AD8D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8" creationId="{FAB71197-52A1-40BB-894B-FC28385386E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89" creationId="{91C4E692-40D4-463C-92E3-D9F9C679E5E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0" creationId="{4593DA65-78D6-4C96-A277-6DF77130591E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1" creationId="{7654E1F1-9D1D-4137-8069-DEC90CE95F39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2" creationId="{34395506-E7D8-47E3-85BF-1E75A62011A3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3" creationId="{72FE4EB8-6E1F-40A5-B82E-DAF35FB2BA0F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4" creationId="{3C481872-DAAE-4D87-96BE-3B8F7B0BE89A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5" creationId="{2055AED8-A62C-4A55-BDA5-B53365228B82}"/>
          </ac:spMkLst>
        </pc:spChg>
        <pc:spChg chg="mod">
          <ac:chgData name="Stephanie Ng" userId="6f5941192369a0f4" providerId="LiveId" clId="{A9C5EC86-50FF-4580-9E4D-80A961EDF4BF}" dt="2019-01-25T06:13:28.101" v="6734" actId="404"/>
          <ac:spMkLst>
            <pc:docMk/>
            <pc:sldMk cId="2451437938" sldId="348"/>
            <ac:spMk id="96" creationId="{40849556-A058-436C-858A-04CE3D2AE682}"/>
          </ac:spMkLst>
        </pc:spChg>
        <pc:grpChg chg="add mod">
          <ac:chgData name="Stephanie Ng" userId="6f5941192369a0f4" providerId="LiveId" clId="{A9C5EC86-50FF-4580-9E4D-80A961EDF4BF}" dt="2019-01-25T06:14:08.396" v="6740" actId="14100"/>
          <ac:grpSpMkLst>
            <pc:docMk/>
            <pc:sldMk cId="2451437938" sldId="348"/>
            <ac:grpSpMk id="16" creationId="{C7F19133-C4CC-4485-B505-0946489C47FF}"/>
          </ac:grpSpMkLst>
        </pc:grpChg>
        <pc:grpChg chg="mod">
          <ac:chgData name="Stephanie Ng" userId="6f5941192369a0f4" providerId="LiveId" clId="{A9C5EC86-50FF-4580-9E4D-80A961EDF4BF}" dt="2019-01-25T06:12:16.182" v="6716" actId="164"/>
          <ac:grpSpMkLst>
            <pc:docMk/>
            <pc:sldMk cId="2451437938" sldId="348"/>
            <ac:grpSpMk id="24" creationId="{00000000-0000-0000-0000-000000000000}"/>
          </ac:grpSpMkLst>
        </pc:grpChg>
        <pc:grpChg chg="add mod">
          <ac:chgData name="Stephanie Ng" userId="6f5941192369a0f4" providerId="LiveId" clId="{A9C5EC86-50FF-4580-9E4D-80A961EDF4BF}" dt="2019-01-25T06:14:03.284" v="6738" actId="14100"/>
          <ac:grpSpMkLst>
            <pc:docMk/>
            <pc:sldMk cId="2451437938" sldId="348"/>
            <ac:grpSpMk id="25" creationId="{7AE3B2DA-DE6A-4FF9-BFA9-D9CCAC6EA9F8}"/>
          </ac:grpSpMkLst>
        </pc:grpChg>
        <pc:picChg chg="mod">
          <ac:chgData name="Stephanie Ng" userId="6f5941192369a0f4" providerId="LiveId" clId="{A9C5EC86-50FF-4580-9E4D-80A961EDF4BF}" dt="2019-01-25T06:12:16.182" v="6716" actId="164"/>
          <ac:picMkLst>
            <pc:docMk/>
            <pc:sldMk cId="2451437938" sldId="348"/>
            <ac:picMk id="9" creationId="{00000000-0000-0000-0000-000000000000}"/>
          </ac:picMkLst>
        </pc:picChg>
        <pc:picChg chg="mod">
          <ac:chgData name="Stephanie Ng" userId="6f5941192369a0f4" providerId="LiveId" clId="{A9C5EC86-50FF-4580-9E4D-80A961EDF4BF}" dt="2019-01-25T06:12:16.182" v="6716" actId="164"/>
          <ac:picMkLst>
            <pc:docMk/>
            <pc:sldMk cId="2451437938" sldId="348"/>
            <ac:picMk id="10" creationId="{00000000-0000-0000-0000-000000000000}"/>
          </ac:picMkLst>
        </pc:picChg>
        <pc:picChg chg="mod">
          <ac:chgData name="Stephanie Ng" userId="6f5941192369a0f4" providerId="LiveId" clId="{A9C5EC86-50FF-4580-9E4D-80A961EDF4BF}" dt="2019-01-25T06:12:16.182" v="6716" actId="164"/>
          <ac:picMkLst>
            <pc:docMk/>
            <pc:sldMk cId="2451437938" sldId="348"/>
            <ac:picMk id="11" creationId="{00000000-0000-0000-0000-000000000000}"/>
          </ac:picMkLst>
        </pc:picChg>
        <pc:picChg chg="mod">
          <ac:chgData name="Stephanie Ng" userId="6f5941192369a0f4" providerId="LiveId" clId="{A9C5EC86-50FF-4580-9E4D-80A961EDF4BF}" dt="2019-01-25T06:12:16.182" v="6716" actId="164"/>
          <ac:picMkLst>
            <pc:docMk/>
            <pc:sldMk cId="2451437938" sldId="348"/>
            <ac:picMk id="12" creationId="{00000000-0000-0000-0000-000000000000}"/>
          </ac:picMkLst>
        </pc:picChg>
        <pc:picChg chg="mod">
          <ac:chgData name="Stephanie Ng" userId="6f5941192369a0f4" providerId="LiveId" clId="{A9C5EC86-50FF-4580-9E4D-80A961EDF4BF}" dt="2019-01-25T06:12:16.182" v="6716" actId="164"/>
          <ac:picMkLst>
            <pc:docMk/>
            <pc:sldMk cId="2451437938" sldId="348"/>
            <ac:picMk id="13" creationId="{00000000-0000-0000-0000-000000000000}"/>
          </ac:picMkLst>
        </pc:picChg>
      </pc:sldChg>
      <pc:sldChg chg="addSp delSp modSp add mod setBg">
        <pc:chgData name="Stephanie Ng" userId="6f5941192369a0f4" providerId="LiveId" clId="{A9C5EC86-50FF-4580-9E4D-80A961EDF4BF}" dt="2019-01-25T06:43:11.871" v="7572" actId="478"/>
        <pc:sldMkLst>
          <pc:docMk/>
          <pc:sldMk cId="3855136150" sldId="350"/>
        </pc:sldMkLst>
        <pc:spChg chg="del">
          <ac:chgData name="Stephanie Ng" userId="6f5941192369a0f4" providerId="LiveId" clId="{A9C5EC86-50FF-4580-9E4D-80A961EDF4BF}" dt="2019-01-25T06:23:43.602" v="7094" actId="26606"/>
          <ac:spMkLst>
            <pc:docMk/>
            <pc:sldMk cId="3855136150" sldId="350"/>
            <ac:spMk id="2" creationId="{C39F3439-F6A7-4D51-BDD8-9AF4262320C3}"/>
          </ac:spMkLst>
        </pc:spChg>
        <pc:spChg chg="del">
          <ac:chgData name="Stephanie Ng" userId="6f5941192369a0f4" providerId="LiveId" clId="{A9C5EC86-50FF-4580-9E4D-80A961EDF4BF}" dt="2019-01-25T06:23:40.774" v="7091" actId="931"/>
          <ac:spMkLst>
            <pc:docMk/>
            <pc:sldMk cId="3855136150" sldId="350"/>
            <ac:spMk id="3" creationId="{08AC7C32-76D2-4E54-A7A7-92471230D52F}"/>
          </ac:spMkLst>
        </pc:spChg>
        <pc:spChg chg="del">
          <ac:chgData name="Stephanie Ng" userId="6f5941192369a0f4" providerId="LiveId" clId="{A9C5EC86-50FF-4580-9E4D-80A961EDF4BF}" dt="2019-01-25T06:43:11.871" v="7572" actId="478"/>
          <ac:spMkLst>
            <pc:docMk/>
            <pc:sldMk cId="3855136150" sldId="350"/>
            <ac:spMk id="6" creationId="{1B2178D1-87E4-426B-8831-EBB4DFD9DD1A}"/>
          </ac:spMkLst>
        </pc:spChg>
        <pc:picChg chg="add mod">
          <ac:chgData name="Stephanie Ng" userId="6f5941192369a0f4" providerId="LiveId" clId="{A9C5EC86-50FF-4580-9E4D-80A961EDF4BF}" dt="2019-01-25T06:23:43.602" v="7094" actId="26606"/>
          <ac:picMkLst>
            <pc:docMk/>
            <pc:sldMk cId="3855136150" sldId="350"/>
            <ac:picMk id="5" creationId="{C3D4C5F5-0243-47F9-B002-C93C71B550B7}"/>
          </ac:picMkLst>
        </pc:picChg>
        <pc:picChg chg="add del mod">
          <ac:chgData name="Stephanie Ng" userId="6f5941192369a0f4" providerId="LiveId" clId="{A9C5EC86-50FF-4580-9E4D-80A961EDF4BF}" dt="2019-01-25T06:25:38.093" v="7099" actId="478"/>
          <ac:picMkLst>
            <pc:docMk/>
            <pc:sldMk cId="3855136150" sldId="350"/>
            <ac:picMk id="8" creationId="{5115BCEA-A797-4DC2-9EB6-531EB9F61343}"/>
          </ac:picMkLst>
        </pc:picChg>
      </pc:sldChg>
      <pc:sldChg chg="addSp delSp modSp add mod setBg">
        <pc:chgData name="Stephanie Ng" userId="6f5941192369a0f4" providerId="LiveId" clId="{A9C5EC86-50FF-4580-9E4D-80A961EDF4BF}" dt="2019-02-20T22:32:39.911" v="10446" actId="20577"/>
        <pc:sldMkLst>
          <pc:docMk/>
          <pc:sldMk cId="1490211423" sldId="352"/>
        </pc:sldMkLst>
        <pc:spChg chg="del">
          <ac:chgData name="Stephanie Ng" userId="6f5941192369a0f4" providerId="LiveId" clId="{A9C5EC86-50FF-4580-9E4D-80A961EDF4BF}" dt="2019-01-25T06:32:27.634" v="7145" actId="26606"/>
          <ac:spMkLst>
            <pc:docMk/>
            <pc:sldMk cId="1490211423" sldId="352"/>
            <ac:spMk id="2" creationId="{68840F09-C738-44F0-AD5D-65F90F703CE6}"/>
          </ac:spMkLst>
        </pc:spChg>
        <pc:spChg chg="del">
          <ac:chgData name="Stephanie Ng" userId="6f5941192369a0f4" providerId="LiveId" clId="{A9C5EC86-50FF-4580-9E4D-80A961EDF4BF}" dt="2019-01-25T06:32:23.568" v="7142" actId="931"/>
          <ac:spMkLst>
            <pc:docMk/>
            <pc:sldMk cId="1490211423" sldId="352"/>
            <ac:spMk id="3" creationId="{6243A830-B094-43C2-AF4F-40A08806E1C3}"/>
          </ac:spMkLst>
        </pc:spChg>
        <pc:spChg chg="add mod">
          <ac:chgData name="Stephanie Ng" userId="6f5941192369a0f4" providerId="LiveId" clId="{A9C5EC86-50FF-4580-9E4D-80A961EDF4BF}" dt="2019-02-20T22:32:39.911" v="10446" actId="20577"/>
          <ac:spMkLst>
            <pc:docMk/>
            <pc:sldMk cId="1490211423" sldId="352"/>
            <ac:spMk id="6" creationId="{B8B03649-654A-411A-B228-AEDD34E4930C}"/>
          </ac:spMkLst>
        </pc:spChg>
        <pc:picChg chg="add mod">
          <ac:chgData name="Stephanie Ng" userId="6f5941192369a0f4" providerId="LiveId" clId="{A9C5EC86-50FF-4580-9E4D-80A961EDF4BF}" dt="2019-01-31T05:48:59.119" v="10339" actId="1076"/>
          <ac:picMkLst>
            <pc:docMk/>
            <pc:sldMk cId="1490211423" sldId="352"/>
            <ac:picMk id="5" creationId="{A72149DA-6A36-4B4B-84DA-63425E5C6919}"/>
          </ac:picMkLst>
        </pc:picChg>
      </pc:sldChg>
      <pc:sldChg chg="addSp delSp modSp add del mod setBg setClrOvrMap">
        <pc:chgData name="Stephanie Ng" userId="6f5941192369a0f4" providerId="LiveId" clId="{A9C5EC86-50FF-4580-9E4D-80A961EDF4BF}" dt="2019-02-20T22:36:05.614" v="10447" actId="2696"/>
        <pc:sldMkLst>
          <pc:docMk/>
          <pc:sldMk cId="1378911668" sldId="353"/>
        </pc:sldMkLst>
        <pc:spChg chg="mod ord">
          <ac:chgData name="Stephanie Ng" userId="6f5941192369a0f4" providerId="LiveId" clId="{A9C5EC86-50FF-4580-9E4D-80A961EDF4BF}" dt="2019-01-30T22:37:09.098" v="7671" actId="20577"/>
          <ac:spMkLst>
            <pc:docMk/>
            <pc:sldMk cId="1378911668" sldId="353"/>
            <ac:spMk id="2" creationId="{6275984D-E2CE-4D62-92F3-C87A91F94120}"/>
          </ac:spMkLst>
        </pc:spChg>
        <pc:spChg chg="del">
          <ac:chgData name="Stephanie Ng" userId="6f5941192369a0f4" providerId="LiveId" clId="{A9C5EC86-50FF-4580-9E4D-80A961EDF4BF}" dt="2019-02-20T22:32:31.462" v="10444"/>
          <ac:spMkLst>
            <pc:docMk/>
            <pc:sldMk cId="1378911668" sldId="353"/>
            <ac:spMk id="3" creationId="{66FA0D35-88C4-4848-803E-F93AF69D3668}"/>
          </ac:spMkLst>
        </pc:spChg>
        <pc:spChg chg="del">
          <ac:chgData name="Stephanie Ng" userId="6f5941192369a0f4" providerId="LiveId" clId="{A9C5EC86-50FF-4580-9E4D-80A961EDF4BF}" dt="2019-01-30T22:35:35.431" v="7633" actId="931"/>
          <ac:spMkLst>
            <pc:docMk/>
            <pc:sldMk cId="1378911668" sldId="353"/>
            <ac:spMk id="3" creationId="{B091FAD3-5FFF-4665-929A-B7570B0A664A}"/>
          </ac:spMkLst>
        </pc:spChg>
        <pc:spChg chg="del">
          <ac:chgData name="Stephanie Ng" userId="6f5941192369a0f4" providerId="LiveId" clId="{A9C5EC86-50FF-4580-9E4D-80A961EDF4BF}" dt="2019-02-20T22:32:30.882" v="10443"/>
          <ac:spMkLst>
            <pc:docMk/>
            <pc:sldMk cId="1378911668" sldId="353"/>
            <ac:spMk id="4" creationId="{A97F042A-451B-4BFF-8497-727F451EAF4E}"/>
          </ac:spMkLst>
        </pc:spChg>
        <pc:spChg chg="add del">
          <ac:chgData name="Stephanie Ng" userId="6f5941192369a0f4" providerId="LiveId" clId="{A9C5EC86-50FF-4580-9E4D-80A961EDF4BF}" dt="2019-01-30T22:35:59.431" v="7636" actId="26606"/>
          <ac:spMkLst>
            <pc:docMk/>
            <pc:sldMk cId="1378911668" sldId="353"/>
            <ac:spMk id="10" creationId="{37C89E4B-3C9F-44B9-8B86-D9E3D112D8EC}"/>
          </ac:spMkLst>
        </pc:spChg>
        <pc:picChg chg="add mod">
          <ac:chgData name="Stephanie Ng" userId="6f5941192369a0f4" providerId="LiveId" clId="{A9C5EC86-50FF-4580-9E4D-80A961EDF4BF}" dt="2019-01-30T22:35:59.437" v="7637" actId="26606"/>
          <ac:picMkLst>
            <pc:docMk/>
            <pc:sldMk cId="1378911668" sldId="353"/>
            <ac:picMk id="5" creationId="{45A0B310-0F52-4A98-A2D8-240E9F4E4527}"/>
          </ac:picMkLst>
        </pc:picChg>
        <pc:cxnChg chg="add del">
          <ac:chgData name="Stephanie Ng" userId="6f5941192369a0f4" providerId="LiveId" clId="{A9C5EC86-50FF-4580-9E4D-80A961EDF4BF}" dt="2019-01-30T22:35:59.431" v="7636" actId="26606"/>
          <ac:cxnSpMkLst>
            <pc:docMk/>
            <pc:sldMk cId="1378911668" sldId="353"/>
            <ac:cxnSpMk id="12" creationId="{AA2EAA10-076F-46BD-8F0F-B9A2FB77A85C}"/>
          </ac:cxnSpMkLst>
        </pc:cxnChg>
        <pc:cxnChg chg="add del">
          <ac:chgData name="Stephanie Ng" userId="6f5941192369a0f4" providerId="LiveId" clId="{A9C5EC86-50FF-4580-9E4D-80A961EDF4BF}" dt="2019-01-30T22:35:59.431" v="7636" actId="26606"/>
          <ac:cxnSpMkLst>
            <pc:docMk/>
            <pc:sldMk cId="1378911668" sldId="353"/>
            <ac:cxnSpMk id="14" creationId="{D891E407-403B-4764-86C9-33A56D3BCAA3}"/>
          </ac:cxnSpMkLst>
        </pc:cxnChg>
      </pc:sldChg>
      <pc:sldChg chg="addSp modSp add ord">
        <pc:chgData name="Stephanie Ng" userId="6f5941192369a0f4" providerId="LiveId" clId="{A9C5EC86-50FF-4580-9E4D-80A961EDF4BF}" dt="2019-01-31T00:39:50.169" v="9338"/>
        <pc:sldMkLst>
          <pc:docMk/>
          <pc:sldMk cId="3055350374" sldId="354"/>
        </pc:sldMkLst>
        <pc:spChg chg="mod">
          <ac:chgData name="Stephanie Ng" userId="6f5941192369a0f4" providerId="LiveId" clId="{A9C5EC86-50FF-4580-9E4D-80A961EDF4BF}" dt="2019-01-30T23:28:01.288" v="8412" actId="2711"/>
          <ac:spMkLst>
            <pc:docMk/>
            <pc:sldMk cId="3055350374" sldId="354"/>
            <ac:spMk id="2" creationId="{6EC0685B-0D04-43B4-82C4-8A7B0DFDAF3F}"/>
          </ac:spMkLst>
        </pc:spChg>
        <pc:spChg chg="mod">
          <ac:chgData name="Stephanie Ng" userId="6f5941192369a0f4" providerId="LiveId" clId="{A9C5EC86-50FF-4580-9E4D-80A961EDF4BF}" dt="2019-01-30T23:30:41.411" v="8511" actId="207"/>
          <ac:spMkLst>
            <pc:docMk/>
            <pc:sldMk cId="3055350374" sldId="354"/>
            <ac:spMk id="3" creationId="{D524E054-D75A-4C69-A13E-420AECBB7F73}"/>
          </ac:spMkLst>
        </pc:spChg>
        <pc:spChg chg="add mod">
          <ac:chgData name="Stephanie Ng" userId="6f5941192369a0f4" providerId="LiveId" clId="{A9C5EC86-50FF-4580-9E4D-80A961EDF4BF}" dt="2019-01-30T23:30:35.922" v="8509" actId="207"/>
          <ac:spMkLst>
            <pc:docMk/>
            <pc:sldMk cId="3055350374" sldId="354"/>
            <ac:spMk id="4" creationId="{D12BC12B-3199-4255-9B58-EFBBB53456AB}"/>
          </ac:spMkLst>
        </pc:spChg>
        <pc:spChg chg="add mod ord">
          <ac:chgData name="Stephanie Ng" userId="6f5941192369a0f4" providerId="LiveId" clId="{A9C5EC86-50FF-4580-9E4D-80A961EDF4BF}" dt="2019-01-30T23:30:08.942" v="8501" actId="1076"/>
          <ac:spMkLst>
            <pc:docMk/>
            <pc:sldMk cId="3055350374" sldId="354"/>
            <ac:spMk id="7" creationId="{C91A884C-0484-481A-B76E-EB58A2D7DCD3}"/>
          </ac:spMkLst>
        </pc:spChg>
        <pc:picChg chg="add mod ord">
          <ac:chgData name="Stephanie Ng" userId="6f5941192369a0f4" providerId="LiveId" clId="{A9C5EC86-50FF-4580-9E4D-80A961EDF4BF}" dt="2019-01-30T23:28:25.861" v="8454" actId="1076"/>
          <ac:picMkLst>
            <pc:docMk/>
            <pc:sldMk cId="3055350374" sldId="354"/>
            <ac:picMk id="6" creationId="{6F20CDDA-1947-415F-A04F-59ED48D02F81}"/>
          </ac:picMkLst>
        </pc:picChg>
      </pc:sldChg>
      <pc:sldChg chg="addSp delSp modSp add mod ord setBg setClrOvrMap">
        <pc:chgData name="Stephanie Ng" userId="6f5941192369a0f4" providerId="LiveId" clId="{A9C5EC86-50FF-4580-9E4D-80A961EDF4BF}" dt="2019-02-20T22:29:45.468" v="10437" actId="27636"/>
        <pc:sldMkLst>
          <pc:docMk/>
          <pc:sldMk cId="911442335" sldId="355"/>
        </pc:sldMkLst>
        <pc:spChg chg="mod">
          <ac:chgData name="Stephanie Ng" userId="6f5941192369a0f4" providerId="LiveId" clId="{A9C5EC86-50FF-4580-9E4D-80A961EDF4BF}" dt="2019-01-30T23:42:49.302" v="9254" actId="26606"/>
          <ac:spMkLst>
            <pc:docMk/>
            <pc:sldMk cId="911442335" sldId="355"/>
            <ac:spMk id="2" creationId="{D08B0A51-72CB-4344-97FA-B2ADAE7226BA}"/>
          </ac:spMkLst>
        </pc:spChg>
        <pc:spChg chg="mod">
          <ac:chgData name="Stephanie Ng" userId="6f5941192369a0f4" providerId="LiveId" clId="{A9C5EC86-50FF-4580-9E4D-80A961EDF4BF}" dt="2019-02-20T22:29:45.468" v="10437" actId="27636"/>
          <ac:spMkLst>
            <pc:docMk/>
            <pc:sldMk cId="911442335" sldId="355"/>
            <ac:spMk id="3" creationId="{66018E98-1837-4E76-8CCF-F4889E926282}"/>
          </ac:spMkLst>
        </pc:spChg>
        <pc:spChg chg="add del">
          <ac:chgData name="Stephanie Ng" userId="6f5941192369a0f4" providerId="LiveId" clId="{A9C5EC86-50FF-4580-9E4D-80A961EDF4BF}" dt="2019-01-30T23:42:45.736" v="9249" actId="26606"/>
          <ac:spMkLst>
            <pc:docMk/>
            <pc:sldMk cId="911442335" sldId="355"/>
            <ac:spMk id="10" creationId="{86C7B4A1-154A-4DF0-AC46-F88D75A2E0FD}"/>
          </ac:spMkLst>
        </pc:spChg>
        <pc:spChg chg="add del">
          <ac:chgData name="Stephanie Ng" userId="6f5941192369a0f4" providerId="LiveId" clId="{A9C5EC86-50FF-4580-9E4D-80A961EDF4BF}" dt="2019-01-30T23:42:46.681" v="9251" actId="26606"/>
          <ac:spMkLst>
            <pc:docMk/>
            <pc:sldMk cId="911442335" sldId="355"/>
            <ac:spMk id="12" creationId="{9228552E-C8B1-4A80-8448-0787CE0FC704}"/>
          </ac:spMkLst>
        </pc:spChg>
        <pc:spChg chg="add del">
          <ac:chgData name="Stephanie Ng" userId="6f5941192369a0f4" providerId="LiveId" clId="{A9C5EC86-50FF-4580-9E4D-80A961EDF4BF}" dt="2019-01-30T23:42:49.293" v="9253" actId="26606"/>
          <ac:spMkLst>
            <pc:docMk/>
            <pc:sldMk cId="911442335" sldId="355"/>
            <ac:spMk id="14" creationId="{C5E6CFF1-2F42-4E10-9A97-F116F46F53FE}"/>
          </ac:spMkLst>
        </pc:spChg>
        <pc:spChg chg="add">
          <ac:chgData name="Stephanie Ng" userId="6f5941192369a0f4" providerId="LiveId" clId="{A9C5EC86-50FF-4580-9E4D-80A961EDF4BF}" dt="2019-01-30T23:42:49.302" v="9254" actId="26606"/>
          <ac:spMkLst>
            <pc:docMk/>
            <pc:sldMk cId="911442335" sldId="355"/>
            <ac:spMk id="17" creationId="{86C7B4A1-154A-4DF0-AC46-F88D75A2E0FD}"/>
          </ac:spMkLst>
        </pc:spChg>
        <pc:picChg chg="add mod ord">
          <ac:chgData name="Stephanie Ng" userId="6f5941192369a0f4" providerId="LiveId" clId="{A9C5EC86-50FF-4580-9E4D-80A961EDF4BF}" dt="2019-01-30T23:42:49.302" v="9254" actId="26606"/>
          <ac:picMkLst>
            <pc:docMk/>
            <pc:sldMk cId="911442335" sldId="355"/>
            <ac:picMk id="5" creationId="{CC5AC043-9740-4347-94D8-4ACCCDF4BA45}"/>
          </ac:picMkLst>
        </pc:picChg>
        <pc:cxnChg chg="add del">
          <ac:chgData name="Stephanie Ng" userId="6f5941192369a0f4" providerId="LiveId" clId="{A9C5EC86-50FF-4580-9E4D-80A961EDF4BF}" dt="2019-01-30T23:42:49.293" v="9253" actId="26606"/>
          <ac:cxnSpMkLst>
            <pc:docMk/>
            <pc:sldMk cId="911442335" sldId="355"/>
            <ac:cxnSpMk id="15" creationId="{67182200-4859-4C8D-BCBB-55B245C28BA3}"/>
          </ac:cxnSpMkLst>
        </pc:cxnChg>
      </pc:sldChg>
      <pc:sldChg chg="addSp delSp modSp add mod setBg">
        <pc:chgData name="Stephanie Ng" userId="6f5941192369a0f4" providerId="LiveId" clId="{A9C5EC86-50FF-4580-9E4D-80A961EDF4BF}" dt="2019-01-31T00:40:49.581" v="9383" actId="14100"/>
        <pc:sldMkLst>
          <pc:docMk/>
          <pc:sldMk cId="188203908" sldId="356"/>
        </pc:sldMkLst>
        <pc:spChg chg="mod">
          <ac:chgData name="Stephanie Ng" userId="6f5941192369a0f4" providerId="LiveId" clId="{A9C5EC86-50FF-4580-9E4D-80A961EDF4BF}" dt="2019-01-31T00:40:37.125" v="9380" actId="20577"/>
          <ac:spMkLst>
            <pc:docMk/>
            <pc:sldMk cId="188203908" sldId="356"/>
            <ac:spMk id="2" creationId="{3258D73F-9E4C-439D-AEC5-013962303BF3}"/>
          </ac:spMkLst>
        </pc:spChg>
        <pc:spChg chg="del">
          <ac:chgData name="Stephanie Ng" userId="6f5941192369a0f4" providerId="LiveId" clId="{A9C5EC86-50FF-4580-9E4D-80A961EDF4BF}" dt="2019-01-31T00:39:53.398" v="9340"/>
          <ac:spMkLst>
            <pc:docMk/>
            <pc:sldMk cId="188203908" sldId="356"/>
            <ac:spMk id="3" creationId="{C0862D5B-11F7-43EE-A532-E484E9E80B6D}"/>
          </ac:spMkLst>
        </pc:spChg>
        <pc:spChg chg="add del">
          <ac:chgData name="Stephanie Ng" userId="6f5941192369a0f4" providerId="LiveId" clId="{A9C5EC86-50FF-4580-9E4D-80A961EDF4BF}" dt="2019-01-31T00:40:07.160" v="9342" actId="26606"/>
          <ac:spMkLst>
            <pc:docMk/>
            <pc:sldMk cId="188203908" sldId="356"/>
            <ac:spMk id="9" creationId="{F9008A96-B936-4120-B0CA-6AA2F0F09DDF}"/>
          </ac:spMkLst>
        </pc:spChg>
        <pc:spChg chg="add del">
          <ac:chgData name="Stephanie Ng" userId="6f5941192369a0f4" providerId="LiveId" clId="{A9C5EC86-50FF-4580-9E4D-80A961EDF4BF}" dt="2019-01-31T00:40:08.692" v="9344" actId="26606"/>
          <ac:spMkLst>
            <pc:docMk/>
            <pc:sldMk cId="188203908" sldId="356"/>
            <ac:spMk id="38" creationId="{42A5316D-ED2F-4F89-B4B4-8D9240B1A348}"/>
          </ac:spMkLst>
        </pc:spChg>
        <pc:grpChg chg="add del">
          <ac:chgData name="Stephanie Ng" userId="6f5941192369a0f4" providerId="LiveId" clId="{A9C5EC86-50FF-4580-9E4D-80A961EDF4BF}" dt="2019-01-31T00:40:07.160" v="9342" actId="26606"/>
          <ac:grpSpMkLst>
            <pc:docMk/>
            <pc:sldMk cId="188203908" sldId="356"/>
            <ac:grpSpMk id="11" creationId="{691C25D3-E745-485A-8F29-9CA524617C6D}"/>
          </ac:grpSpMkLst>
        </pc:grpChg>
        <pc:grpChg chg="add del">
          <ac:chgData name="Stephanie Ng" userId="6f5941192369a0f4" providerId="LiveId" clId="{A9C5EC86-50FF-4580-9E4D-80A961EDF4BF}" dt="2019-01-31T00:40:07.160" v="9342" actId="26606"/>
          <ac:grpSpMkLst>
            <pc:docMk/>
            <pc:sldMk cId="188203908" sldId="356"/>
            <ac:grpSpMk id="34" creationId="{535257C7-115B-407C-8D1C-72A724A0EB98}"/>
          </ac:grpSpMkLst>
        </pc:grpChg>
        <pc:graphicFrameChg chg="add mod modGraphic">
          <ac:chgData name="Stephanie Ng" userId="6f5941192369a0f4" providerId="LiveId" clId="{A9C5EC86-50FF-4580-9E4D-80A961EDF4BF}" dt="2019-01-31T00:40:49.581" v="9383" actId="14100"/>
          <ac:graphicFrameMkLst>
            <pc:docMk/>
            <pc:sldMk cId="188203908" sldId="356"/>
            <ac:graphicFrameMk id="4" creationId="{FE594B23-8F6C-4260-9865-5750EEE23E17}"/>
          </ac:graphicFrameMkLst>
        </pc:graphicFrameChg>
      </pc:sldChg>
      <pc:sldChg chg="addSp delSp modSp">
        <pc:chgData name="Stephanie Ng" userId="6f5941192369a0f4" providerId="LiveId" clId="{A9C5EC86-50FF-4580-9E4D-80A961EDF4BF}" dt="2019-01-31T02:48:34.387" v="10135" actId="113"/>
        <pc:sldMkLst>
          <pc:docMk/>
          <pc:sldMk cId="1384938861" sldId="357"/>
        </pc:sldMkLst>
        <pc:spChg chg="mod">
          <ac:chgData name="Stephanie Ng" userId="6f5941192369a0f4" providerId="LiveId" clId="{A9C5EC86-50FF-4580-9E4D-80A961EDF4BF}" dt="2019-01-31T02:48:34.387" v="10135" actId="113"/>
          <ac:spMkLst>
            <pc:docMk/>
            <pc:sldMk cId="1384938861" sldId="357"/>
            <ac:spMk id="3" creationId="{E73D2000-A217-465F-9639-5A96BD26E154}"/>
          </ac:spMkLst>
        </pc:spChg>
        <pc:picChg chg="mod">
          <ac:chgData name="Stephanie Ng" userId="6f5941192369a0f4" providerId="LiveId" clId="{A9C5EC86-50FF-4580-9E4D-80A961EDF4BF}" dt="2019-01-31T02:48:16.238" v="10129" actId="1076"/>
          <ac:picMkLst>
            <pc:docMk/>
            <pc:sldMk cId="1384938861" sldId="357"/>
            <ac:picMk id="4" creationId="{637F5AF5-0DFB-4172-9F67-A7FEA600F2A3}"/>
          </ac:picMkLst>
        </pc:picChg>
        <pc:picChg chg="add del mod">
          <ac:chgData name="Stephanie Ng" userId="6f5941192369a0f4" providerId="LiveId" clId="{A9C5EC86-50FF-4580-9E4D-80A961EDF4BF}" dt="2019-01-31T02:46:44.463" v="9967" actId="478"/>
          <ac:picMkLst>
            <pc:docMk/>
            <pc:sldMk cId="1384938861" sldId="357"/>
            <ac:picMk id="5" creationId="{1CE6FF66-3CC8-48C5-854F-B13FCAA13127}"/>
          </ac:picMkLst>
        </pc:picChg>
        <pc:picChg chg="add del mod">
          <ac:chgData name="Stephanie Ng" userId="6f5941192369a0f4" providerId="LiveId" clId="{A9C5EC86-50FF-4580-9E4D-80A961EDF4BF}" dt="2019-01-31T02:46:52.937" v="9969" actId="478"/>
          <ac:picMkLst>
            <pc:docMk/>
            <pc:sldMk cId="1384938861" sldId="357"/>
            <ac:picMk id="7" creationId="{EF01D52A-79AA-48CD-9F4A-BA1420177433}"/>
          </ac:picMkLst>
        </pc:picChg>
        <pc:picChg chg="add del mod">
          <ac:chgData name="Stephanie Ng" userId="6f5941192369a0f4" providerId="LiveId" clId="{A9C5EC86-50FF-4580-9E4D-80A961EDF4BF}" dt="2019-01-31T02:48:00.999" v="10114" actId="478"/>
          <ac:picMkLst>
            <pc:docMk/>
            <pc:sldMk cId="1384938861" sldId="357"/>
            <ac:picMk id="9" creationId="{C675E65E-C2CC-4BD2-BC3C-2C06F7DFD026}"/>
          </ac:picMkLst>
        </pc:picChg>
      </pc:sldChg>
      <pc:sldChg chg="addSp delSp modSp">
        <pc:chgData name="Stephanie Ng" userId="6f5941192369a0f4" providerId="LiveId" clId="{A9C5EC86-50FF-4580-9E4D-80A961EDF4BF}" dt="2019-02-20T22:37:54.020" v="10454" actId="208"/>
        <pc:sldMkLst>
          <pc:docMk/>
          <pc:sldMk cId="1997526671" sldId="3330"/>
        </pc:sldMkLst>
        <pc:spChg chg="add del mod">
          <ac:chgData name="Stephanie Ng" userId="6f5941192369a0f4" providerId="LiveId" clId="{A9C5EC86-50FF-4580-9E4D-80A961EDF4BF}" dt="2019-02-20T22:37:34.787" v="10451" actId="478"/>
          <ac:spMkLst>
            <pc:docMk/>
            <pc:sldMk cId="1997526671" sldId="3330"/>
            <ac:spMk id="4" creationId="{90ED7668-B59F-4356-8234-90FBE43A2BF6}"/>
          </ac:spMkLst>
        </pc:spChg>
        <pc:spChg chg="mod">
          <ac:chgData name="Stephanie Ng" userId="6f5941192369a0f4" providerId="LiveId" clId="{A9C5EC86-50FF-4580-9E4D-80A961EDF4BF}" dt="2019-02-20T22:37:54.020" v="10454" actId="208"/>
          <ac:spMkLst>
            <pc:docMk/>
            <pc:sldMk cId="1997526671" sldId="3330"/>
            <ac:spMk id="2049" creationId="{07C332E5-3C1F-C940-99B7-BD3B34B1D90C}"/>
          </ac:spMkLst>
        </pc:spChg>
        <pc:picChg chg="add del mod">
          <ac:chgData name="Stephanie Ng" userId="6f5941192369a0f4" providerId="LiveId" clId="{A9C5EC86-50FF-4580-9E4D-80A961EDF4BF}" dt="2019-02-20T22:37:36.074" v="10453"/>
          <ac:picMkLst>
            <pc:docMk/>
            <pc:sldMk cId="1997526671" sldId="3330"/>
            <ac:picMk id="3" creationId="{B1A2E5ED-FBAD-4604-A2A8-157BBBA8437C}"/>
          </ac:picMkLst>
        </pc:picChg>
      </pc:sldChg>
      <pc:sldChg chg="modSp">
        <pc:chgData name="Stephanie Ng" userId="6f5941192369a0f4" providerId="LiveId" clId="{A9C5EC86-50FF-4580-9E4D-80A961EDF4BF}" dt="2019-02-20T22:38:15.655" v="10455" actId="208"/>
        <pc:sldMkLst>
          <pc:docMk/>
          <pc:sldMk cId="3306549894" sldId="3331"/>
        </pc:sldMkLst>
        <pc:spChg chg="mod">
          <ac:chgData name="Stephanie Ng" userId="6f5941192369a0f4" providerId="LiveId" clId="{A9C5EC86-50FF-4580-9E4D-80A961EDF4BF}" dt="2019-02-20T22:38:15.655" v="10455" actId="208"/>
          <ac:spMkLst>
            <pc:docMk/>
            <pc:sldMk cId="3306549894" sldId="3331"/>
            <ac:spMk id="3074" creationId="{8F0669AA-58F9-E74B-A106-A12E88FE5D8C}"/>
          </ac:spMkLst>
        </pc:spChg>
      </pc:sldChg>
      <pc:sldChg chg="modSp">
        <pc:chgData name="Stephanie Ng" userId="6f5941192369a0f4" providerId="LiveId" clId="{A9C5EC86-50FF-4580-9E4D-80A961EDF4BF}" dt="2019-02-20T22:38:22.447" v="10456" actId="208"/>
        <pc:sldMkLst>
          <pc:docMk/>
          <pc:sldMk cId="1692959759" sldId="3332"/>
        </pc:sldMkLst>
        <pc:spChg chg="mod">
          <ac:chgData name="Stephanie Ng" userId="6f5941192369a0f4" providerId="LiveId" clId="{A9C5EC86-50FF-4580-9E4D-80A961EDF4BF}" dt="2019-02-20T22:38:22.447" v="10456" actId="208"/>
          <ac:spMkLst>
            <pc:docMk/>
            <pc:sldMk cId="1692959759" sldId="3332"/>
            <ac:spMk id="4099" creationId="{3FFBDE14-4995-8542-9FE6-8FC86D612FE5}"/>
          </ac:spMkLst>
        </pc:spChg>
      </pc:sldChg>
      <pc:sldChg chg="modSp">
        <pc:chgData name="Stephanie Ng" userId="6f5941192369a0f4" providerId="LiveId" clId="{A9C5EC86-50FF-4580-9E4D-80A961EDF4BF}" dt="2019-02-20T22:38:28.912" v="10457" actId="208"/>
        <pc:sldMkLst>
          <pc:docMk/>
          <pc:sldMk cId="4114503473" sldId="3333"/>
        </pc:sldMkLst>
        <pc:spChg chg="mod">
          <ac:chgData name="Stephanie Ng" userId="6f5941192369a0f4" providerId="LiveId" clId="{A9C5EC86-50FF-4580-9E4D-80A961EDF4BF}" dt="2019-02-20T22:38:28.912" v="10457" actId="208"/>
          <ac:spMkLst>
            <pc:docMk/>
            <pc:sldMk cId="4114503473" sldId="3333"/>
            <ac:spMk id="5125" creationId="{B407A4D9-8213-9B47-A225-83FB852C54FE}"/>
          </ac:spMkLst>
        </pc:spChg>
      </pc:sldChg>
      <pc:sldChg chg="modSp">
        <pc:chgData name="Stephanie Ng" userId="6f5941192369a0f4" providerId="LiveId" clId="{A9C5EC86-50FF-4580-9E4D-80A961EDF4BF}" dt="2019-02-20T22:38:34.407" v="10458" actId="208"/>
        <pc:sldMkLst>
          <pc:docMk/>
          <pc:sldMk cId="2297682485" sldId="3335"/>
        </pc:sldMkLst>
        <pc:spChg chg="mod">
          <ac:chgData name="Stephanie Ng" userId="6f5941192369a0f4" providerId="LiveId" clId="{A9C5EC86-50FF-4580-9E4D-80A961EDF4BF}" dt="2019-02-20T22:38:34.407" v="10458" actId="208"/>
          <ac:spMkLst>
            <pc:docMk/>
            <pc:sldMk cId="2297682485" sldId="3335"/>
            <ac:spMk id="7173" creationId="{218FBACB-BB31-834C-925B-ECD352B2D5C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D68E5-5E84-4D5C-84BF-7D879F21A202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F9F03-9B2A-4FB2-89DB-303C25FEF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5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how multipliers think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F9F03-9B2A-4FB2-89DB-303C25FEF4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4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CF9F03-9B2A-4FB2-89DB-303C25FEF4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2FEEA-DEA6-4FD1-B3E6-AF4C5F1E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92A3C-F5CE-479A-8269-9F10BD2A68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5FBA-7088-4391-8AA3-15B05947F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69406-BCA8-4239-A670-2CB586130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6593B-5864-48B7-BAA4-1633ADB5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07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B821A-33CD-48E7-9CD4-D6E8CAB4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89A22-D26B-4435-B3DA-27CC7CAEB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3EA1F-1F47-4F49-A8EE-FAD3E0989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63B29-AD22-495A-935E-36155BDA5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4C429-A44B-4F15-851C-E31BC49BB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9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D65F-5BC9-460A-A4CA-27587C6D3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ACD64-1309-4B7D-8125-CC2BDB4614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EC68C-80EB-4BA8-9B15-4C4A8870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EB01A-F918-4E11-AA88-5DDBCF95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C234C-6155-4258-B7C5-CB51872B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165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165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2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32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7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13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32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88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95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95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11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45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5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2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01B3-D2ED-40D5-93AC-79C709B8E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1A14A-69DC-4269-9D2C-76487C67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952CC-E9E1-4EF4-8B45-8395AFAC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8BE6D-FBA2-40D0-9623-E62461D84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A4805-70F7-4585-A4B1-840A22DB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12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53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5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89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63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50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5A282-4F35-A642-9379-80EEAE9D7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9F0070-D64E-6740-9F6D-661396603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4426744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AD2E0-807B-B849-8579-262135067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0E334-4E07-A048-8C9B-4D01D82DA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72750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20B8B-6671-1248-97CB-E183D5B3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52817-079E-DE4E-830D-648CA997D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67137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9ED2-250D-F547-98E0-9837F154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AAC04-9967-9C42-80F3-F03779234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DB4AE-55EE-744E-9B8D-E93EB79E4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836094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7A47-71F7-0E42-A534-DC555F2C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4DD928-2536-B843-A380-5D0DFABAB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6C29F-6083-FC4C-A87D-6A2DD6351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971E8-9577-1341-9D46-A59958C59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5C234F-1B2A-124B-B5B9-82869E0B9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4883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F4E41-DC8F-2E40-B4D6-AF450E0FA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97978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488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7DFC6-14FC-4F9A-9AA0-8FE083CC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43430-8A42-4C6F-BC71-58D931B13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3BC2D-460B-49CC-955C-90F9294DE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5E218-09F5-4DCC-A339-438F6667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C4569-E44E-4D3E-86EC-837475C0C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79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F3FF-3CC3-794F-89F0-C8D7B8299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182BD-A5C5-9141-8894-D5C47B6A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0CFB0-F76D-8B43-8953-7373ECAE2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594904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876C8-412E-FB45-BA45-C7720CF8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C5578-7A4C-7340-BCBB-C1ECFF345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2E7E3-A7B8-8B49-991C-AE5F730332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72693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708A-6500-9445-B3C8-1125D04A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37799-3AEE-1146-94A0-6BEEDCA88B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691366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8B3440-59FE-B143-99CC-852ABDAA2B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B05C8-1C6C-D64C-94E6-BA72C2D4E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4873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D9EA-DE85-4081-991D-0855C791C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F3BEC-C6A1-473E-89F0-C6ECA247C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259652-EA5A-4832-A12C-58D99A49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6084B-35DA-4C1A-A1E1-6FE93FD2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54950C-8AC6-4BF3-8E4B-E14FB2793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38D8-87A2-4CFF-837D-421F90992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EB43-961F-4FF7-BB08-3EF586A3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33797-159D-427C-9393-6720F6BCC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5B808-A516-47D7-9C06-66CB285A52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8BDF6-4159-4E50-BFB6-5E48BBB84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3806EA-48BC-4564-ADAA-A4C7A9E6D9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DE129B-D492-4F5F-8C6C-8E53369D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13966-A0CE-472D-9726-FB2002132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B4C9F4-0063-4C8E-BAF6-5C1EC236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8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AF936-1968-42EC-B331-CFC8E259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543BCE-703A-4592-9107-71DC54F2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3F3394-3F1B-42EC-A124-9F6E9638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C6C75-1AEF-47FA-981A-14C39F9AB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09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680EA6-4288-4F79-9110-E45D3C778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C6DD4D-C9A0-408D-BF61-58921074C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FB143-8D4A-41EF-8DB5-02545C4D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8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8178-0F25-44EB-8F88-528F7CF22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81F7B-185A-4D31-9984-AF47E1C9E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83DBF-78F9-4759-87C5-339CF9520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24578-8E7B-450D-AEC4-C3DD8C2A4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98A85-A62D-488A-A220-4405B6354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7A093-AA1A-4100-9EA8-9276FE45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6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CB63-48D5-4776-AE93-83B1D2013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03CB0-CE00-45E7-BBA2-C175111CE0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E9309-F3AB-46C7-962B-F9F777C5AB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DEBA7-7E20-4458-B4B4-0D69D2287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5051A-DFDB-4407-8FF7-8A0D7F70D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E81CE-4994-429C-A5EC-BF1860D9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38D037-AE57-4CA0-B187-5E319702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8629F7-DBF3-4FC8-9063-DDCA5011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EB572-51F4-412F-A5AD-2CA52A953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0B6A1-A5CE-4437-B6B8-5550AF9562BE}" type="datetimeFigureOut">
              <a:rPr lang="en-US" smtClean="0"/>
              <a:t>2/20/2019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B88E1-BE32-4FB1-BB01-27959753B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A8E02-0B74-4201-A6F0-16B46451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E153D-B351-4182-BF80-9DE1D7A5B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6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738CE-753E-4E6D-9FB1-C7E03518A2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6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6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2088-228C-44A7-BBC3-4567D02A6E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4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9AAB08B9-BAD8-A845-985F-BDAC6016FBD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1027" name="Picture 3" descr="Region 8 logol2">
              <a:extLst>
                <a:ext uri="{FF2B5EF4-FFF2-40B4-BE49-F238E27FC236}">
                  <a16:creationId xmlns:a16="http://schemas.microsoft.com/office/drawing/2014/main" id="{FDBBFB31-47C1-2240-BA77-9808C2D502A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outer glow star">
              <a:extLst>
                <a:ext uri="{FF2B5EF4-FFF2-40B4-BE49-F238E27FC236}">
                  <a16:creationId xmlns:a16="http://schemas.microsoft.com/office/drawing/2014/main" id="{9843AE14-7237-684E-8AAF-CFF6EBA8B8B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3648"/>
              <a:ext cx="480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14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8U_rLLW-qM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FFAD7-3254-4DF3-AAEF-435B191E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597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6">
            <a:extLst>
              <a:ext uri="{FF2B5EF4-FFF2-40B4-BE49-F238E27FC236}">
                <a16:creationId xmlns:a16="http://schemas.microsoft.com/office/drawing/2014/main" id="{07C332E5-3C1F-C940-99B7-BD3B34B1D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52667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Freeform 4">
            <a:extLst>
              <a:ext uri="{FF2B5EF4-FFF2-40B4-BE49-F238E27FC236}">
                <a16:creationId xmlns:a16="http://schemas.microsoft.com/office/drawing/2014/main" id="{A5ABC84B-785C-6141-B1DB-332057B092D0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4" name="AutoShape 6">
            <a:extLst>
              <a:ext uri="{FF2B5EF4-FFF2-40B4-BE49-F238E27FC236}">
                <a16:creationId xmlns:a16="http://schemas.microsoft.com/office/drawing/2014/main" id="{8F0669AA-58F9-E74B-A106-A12E88FE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EF4BDF3D-FF57-F24C-B7B7-58AA527617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00150"/>
            <a:ext cx="4114800" cy="3295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 - Sleeping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Bathing, 	Grooming, 	Dressing, Etc…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 Total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98A5BB57-DB2B-A343-B353-4239A9BC0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</p:spTree>
    <p:extLst>
      <p:ext uri="{BB962C8B-B14F-4D97-AF65-F5344CB8AC3E}">
        <p14:creationId xmlns:p14="http://schemas.microsoft.com/office/powerpoint/2010/main" val="3306549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4" grpId="1"/>
      <p:bldP spid="61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92D80FC4-A2B0-F64A-AD82-D57E556F0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2" name="Freeform 4">
            <a:extLst>
              <a:ext uri="{FF2B5EF4-FFF2-40B4-BE49-F238E27FC236}">
                <a16:creationId xmlns:a16="http://schemas.microsoft.com/office/drawing/2014/main" id="{92535410-8441-564E-B560-AD0321B89A09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99" name="AutoShape 6">
            <a:extLst>
              <a:ext uri="{FF2B5EF4-FFF2-40B4-BE49-F238E27FC236}">
                <a16:creationId xmlns:a16="http://schemas.microsoft.com/office/drawing/2014/main" id="{3FFBDE14-4995-8542-9FE6-8FC86D61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AB7B8D8D-FD50-8A46-AA06-F1EDCEF16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9903CB85-996C-3144-AFD7-D708D3355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47801"/>
            <a:ext cx="4191000" cy="302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Hours - Eating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Socializing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	Hours Leisure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2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 Total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8E51F58D-C5AF-4549-88E6-4342A8EBB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</p:spTree>
    <p:extLst>
      <p:ext uri="{BB962C8B-B14F-4D97-AF65-F5344CB8AC3E}">
        <p14:creationId xmlns:p14="http://schemas.microsoft.com/office/powerpoint/2010/main" val="16929597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/>
      <p:bldP spid="7180" grpId="1"/>
      <p:bldP spid="718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>
            <a:extLst>
              <a:ext uri="{FF2B5EF4-FFF2-40B4-BE49-F238E27FC236}">
                <a16:creationId xmlns:a16="http://schemas.microsoft.com/office/drawing/2014/main" id="{283863A0-B109-0247-AA35-01FB8B912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879654E-50E5-7345-B8E5-B8588BA67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6" name="Freeform 4">
            <a:extLst>
              <a:ext uri="{FF2B5EF4-FFF2-40B4-BE49-F238E27FC236}">
                <a16:creationId xmlns:a16="http://schemas.microsoft.com/office/drawing/2014/main" id="{C13C9108-925E-8549-8B8C-DBFA564ACACB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E0A7A2AF-808A-754C-9A4C-D0CC8182FCB6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5" name="AutoShape 6">
            <a:extLst>
              <a:ext uri="{FF2B5EF4-FFF2-40B4-BE49-F238E27FC236}">
                <a16:creationId xmlns:a16="http://schemas.microsoft.com/office/drawing/2014/main" id="{B407A4D9-8213-9B47-A225-83FB852C5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5C97F296-D455-7D4B-8C55-7E1266BE2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8205" name="Rectangle 13">
            <a:extLst>
              <a:ext uri="{FF2B5EF4-FFF2-40B4-BE49-F238E27FC236}">
                <a16:creationId xmlns:a16="http://schemas.microsoft.com/office/drawing/2014/main" id="{040EC99C-2512-7B4E-A3F7-B77BAB41C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7A9414F5-D990-E649-8CA3-35AA29D3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98614"/>
            <a:ext cx="4191000" cy="24399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 – Job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 Hour – Driving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3600" b="1" i="1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 Total</a:t>
            </a:r>
          </a:p>
        </p:txBody>
      </p:sp>
      <p:sp>
        <p:nvSpPr>
          <p:cNvPr id="8207" name="Rectangle 15">
            <a:extLst>
              <a:ext uri="{FF2B5EF4-FFF2-40B4-BE49-F238E27FC236}">
                <a16:creationId xmlns:a16="http://schemas.microsoft.com/office/drawing/2014/main" id="{3FEB42D2-54F6-D341-A304-ABD9AC094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</p:spTree>
    <p:extLst>
      <p:ext uri="{BB962C8B-B14F-4D97-AF65-F5344CB8AC3E}">
        <p14:creationId xmlns:p14="http://schemas.microsoft.com/office/powerpoint/2010/main" val="41145034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 animBg="1"/>
      <p:bldP spid="8205" grpId="0" animBg="1"/>
      <p:bldP spid="8206" grpId="0"/>
      <p:bldP spid="8206" grpId="1"/>
      <p:bldP spid="82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>
            <a:extLst>
              <a:ext uri="{FF2B5EF4-FFF2-40B4-BE49-F238E27FC236}">
                <a16:creationId xmlns:a16="http://schemas.microsoft.com/office/drawing/2014/main" id="{E755420B-32B0-8040-B147-09CAAFD39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E4490E-769C-DB4F-A361-9F9B65B2D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0" name="Freeform 4">
            <a:extLst>
              <a:ext uri="{FF2B5EF4-FFF2-40B4-BE49-F238E27FC236}">
                <a16:creationId xmlns:a16="http://schemas.microsoft.com/office/drawing/2014/main" id="{D1057C9F-ECDD-484E-86E3-1F68E65FB60F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638A047D-5AC4-D94E-8A2C-4E1C36F17FCA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9" name="AutoShape 6">
            <a:extLst>
              <a:ext uri="{FF2B5EF4-FFF2-40B4-BE49-F238E27FC236}">
                <a16:creationId xmlns:a16="http://schemas.microsoft.com/office/drawing/2014/main" id="{200A4287-E2E1-B648-8AED-84260AAD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F3CA2363-3130-8C43-922F-1BD8D1CFC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D042B3B8-66BD-DF48-BBBC-9D31E1AB1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9231" name="Rectangle 15">
            <a:extLst>
              <a:ext uri="{FF2B5EF4-FFF2-40B4-BE49-F238E27FC236}">
                <a16:creationId xmlns:a16="http://schemas.microsoft.com/office/drawing/2014/main" id="{33317AF2-0FCF-6246-9AEB-E9673EE3B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  <p:grpSp>
        <p:nvGrpSpPr>
          <p:cNvPr id="9234" name="Group 18">
            <a:extLst>
              <a:ext uri="{FF2B5EF4-FFF2-40B4-BE49-F238E27FC236}">
                <a16:creationId xmlns:a16="http://schemas.microsoft.com/office/drawing/2014/main" id="{48BB85F5-6A48-514B-A876-C34AB377BF57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2771776"/>
            <a:ext cx="3886200" cy="2105025"/>
            <a:chOff x="144" y="1746"/>
            <a:chExt cx="2448" cy="1326"/>
          </a:xfrm>
        </p:grpSpPr>
        <p:sp>
          <p:nvSpPr>
            <p:cNvPr id="6154" name="Text Box 19">
              <a:extLst>
                <a:ext uri="{FF2B5EF4-FFF2-40B4-BE49-F238E27FC236}">
                  <a16:creationId xmlns:a16="http://schemas.microsoft.com/office/drawing/2014/main" id="{B502CA4D-D25C-B348-9D4E-F8AD607A5B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" y="1746"/>
              <a:ext cx="2064" cy="132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600" b="1" i="1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 HOURS</a:t>
              </a:r>
            </a:p>
          </p:txBody>
        </p:sp>
        <p:sp>
          <p:nvSpPr>
            <p:cNvPr id="6155" name="Line 20">
              <a:extLst>
                <a:ext uri="{FF2B5EF4-FFF2-40B4-BE49-F238E27FC236}">
                  <a16:creationId xmlns:a16="http://schemas.microsoft.com/office/drawing/2014/main" id="{078FB8A6-661C-E446-830B-C6D64441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160"/>
              <a:ext cx="1008" cy="432"/>
            </a:xfrm>
            <a:prstGeom prst="line">
              <a:avLst/>
            </a:prstGeom>
            <a:noFill/>
            <a:ln w="666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56" name="Line 21">
              <a:extLst>
                <a:ext uri="{FF2B5EF4-FFF2-40B4-BE49-F238E27FC236}">
                  <a16:creationId xmlns:a16="http://schemas.microsoft.com/office/drawing/2014/main" id="{EDE8D068-70D1-CD44-BB7A-9F07F824EF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4" y="2592"/>
              <a:ext cx="528" cy="192"/>
            </a:xfrm>
            <a:prstGeom prst="line">
              <a:avLst/>
            </a:prstGeom>
            <a:noFill/>
            <a:ln w="66675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3014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nimBg="1"/>
      <p:bldP spid="9229" grpId="0" animBg="1"/>
      <p:bldP spid="92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>
            <a:extLst>
              <a:ext uri="{FF2B5EF4-FFF2-40B4-BE49-F238E27FC236}">
                <a16:creationId xmlns:a16="http://schemas.microsoft.com/office/drawing/2014/main" id="{7C088DE8-510F-5C4A-9C28-B9EEB9D0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11430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15F54B5-E327-1349-A249-BA357E21D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962400"/>
            <a:ext cx="4495800" cy="1295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Freeform 4">
            <a:extLst>
              <a:ext uri="{FF2B5EF4-FFF2-40B4-BE49-F238E27FC236}">
                <a16:creationId xmlns:a16="http://schemas.microsoft.com/office/drawing/2014/main" id="{0EBA11D7-80E6-D942-B48A-E60CD5462EEB}"/>
              </a:ext>
            </a:extLst>
          </p:cNvPr>
          <p:cNvSpPr>
            <a:spLocks/>
          </p:cNvSpPr>
          <p:nvPr/>
        </p:nvSpPr>
        <p:spPr bwMode="auto">
          <a:xfrm>
            <a:off x="5943600" y="5181600"/>
            <a:ext cx="4495800" cy="1219200"/>
          </a:xfrm>
          <a:custGeom>
            <a:avLst/>
            <a:gdLst>
              <a:gd name="T0" fmla="*/ 0 w 2832"/>
              <a:gd name="T1" fmla="*/ 0 h 768"/>
              <a:gd name="T2" fmla="*/ 0 w 2832"/>
              <a:gd name="T3" fmla="*/ 533400 h 768"/>
              <a:gd name="T4" fmla="*/ 0 w 2832"/>
              <a:gd name="T5" fmla="*/ 685800 h 768"/>
              <a:gd name="T6" fmla="*/ 76200 w 2832"/>
              <a:gd name="T7" fmla="*/ 762000 h 768"/>
              <a:gd name="T8" fmla="*/ 152400 w 2832"/>
              <a:gd name="T9" fmla="*/ 838200 h 768"/>
              <a:gd name="T10" fmla="*/ 381000 w 2832"/>
              <a:gd name="T11" fmla="*/ 990600 h 768"/>
              <a:gd name="T12" fmla="*/ 990600 w 2832"/>
              <a:gd name="T13" fmla="*/ 1143000 h 768"/>
              <a:gd name="T14" fmla="*/ 1600200 w 2832"/>
              <a:gd name="T15" fmla="*/ 1219200 h 768"/>
              <a:gd name="T16" fmla="*/ 2743200 w 2832"/>
              <a:gd name="T17" fmla="*/ 1219200 h 768"/>
              <a:gd name="T18" fmla="*/ 3352800 w 2832"/>
              <a:gd name="T19" fmla="*/ 1143000 h 768"/>
              <a:gd name="T20" fmla="*/ 4114800 w 2832"/>
              <a:gd name="T21" fmla="*/ 990600 h 768"/>
              <a:gd name="T22" fmla="*/ 4495800 w 2832"/>
              <a:gd name="T23" fmla="*/ 762000 h 768"/>
              <a:gd name="T24" fmla="*/ 4495800 w 2832"/>
              <a:gd name="T25" fmla="*/ 76200 h 768"/>
              <a:gd name="T26" fmla="*/ 0 w 2832"/>
              <a:gd name="T27" fmla="*/ 76200 h 76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832" h="768">
                <a:moveTo>
                  <a:pt x="0" y="0"/>
                </a:moveTo>
                <a:lnTo>
                  <a:pt x="0" y="336"/>
                </a:lnTo>
                <a:lnTo>
                  <a:pt x="0" y="432"/>
                </a:lnTo>
                <a:lnTo>
                  <a:pt x="48" y="480"/>
                </a:lnTo>
                <a:lnTo>
                  <a:pt x="96" y="528"/>
                </a:lnTo>
                <a:lnTo>
                  <a:pt x="240" y="624"/>
                </a:lnTo>
                <a:lnTo>
                  <a:pt x="624" y="720"/>
                </a:lnTo>
                <a:lnTo>
                  <a:pt x="1008" y="768"/>
                </a:lnTo>
                <a:lnTo>
                  <a:pt x="1728" y="768"/>
                </a:lnTo>
                <a:lnTo>
                  <a:pt x="2112" y="720"/>
                </a:lnTo>
                <a:lnTo>
                  <a:pt x="2592" y="624"/>
                </a:lnTo>
                <a:lnTo>
                  <a:pt x="2832" y="480"/>
                </a:lnTo>
                <a:lnTo>
                  <a:pt x="2832" y="48"/>
                </a:lnTo>
                <a:lnTo>
                  <a:pt x="0" y="48"/>
                </a:lnTo>
              </a:path>
            </a:pathLst>
          </a:custGeom>
          <a:gradFill rotWithShape="1">
            <a:gsLst>
              <a:gs pos="0">
                <a:srgbClr val="0000CC">
                  <a:alpha val="82001"/>
                </a:srgbClr>
              </a:gs>
              <a:gs pos="100000">
                <a:srgbClr val="3399FF">
                  <a:alpha val="64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F4C5BD1D-3574-F347-B565-1036D8E7E7F3}"/>
              </a:ext>
            </a:extLst>
          </p:cNvPr>
          <p:cNvSpPr>
            <a:spLocks/>
          </p:cNvSpPr>
          <p:nvPr/>
        </p:nvSpPr>
        <p:spPr bwMode="auto">
          <a:xfrm>
            <a:off x="5943600" y="2514600"/>
            <a:ext cx="4495800" cy="1447800"/>
          </a:xfrm>
          <a:custGeom>
            <a:avLst/>
            <a:gdLst>
              <a:gd name="T0" fmla="*/ 0 w 2832"/>
              <a:gd name="T1" fmla="*/ 0 h 912"/>
              <a:gd name="T2" fmla="*/ 0 w 2832"/>
              <a:gd name="T3" fmla="*/ 1447800 h 912"/>
              <a:gd name="T4" fmla="*/ 4495800 w 2832"/>
              <a:gd name="T5" fmla="*/ 1447800 h 912"/>
              <a:gd name="T6" fmla="*/ 4495800 w 2832"/>
              <a:gd name="T7" fmla="*/ 0 h 912"/>
              <a:gd name="T8" fmla="*/ 3886200 w 2832"/>
              <a:gd name="T9" fmla="*/ 304800 h 912"/>
              <a:gd name="T10" fmla="*/ 2743200 w 2832"/>
              <a:gd name="T11" fmla="*/ 457200 h 912"/>
              <a:gd name="T12" fmla="*/ 1524000 w 2832"/>
              <a:gd name="T13" fmla="*/ 457200 h 912"/>
              <a:gd name="T14" fmla="*/ 457200 w 2832"/>
              <a:gd name="T15" fmla="*/ 228600 h 912"/>
              <a:gd name="T16" fmla="*/ 0 w 2832"/>
              <a:gd name="T17" fmla="*/ 0 h 9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32" h="912">
                <a:moveTo>
                  <a:pt x="0" y="0"/>
                </a:moveTo>
                <a:lnTo>
                  <a:pt x="0" y="912"/>
                </a:lnTo>
                <a:lnTo>
                  <a:pt x="2832" y="912"/>
                </a:lnTo>
                <a:lnTo>
                  <a:pt x="2832" y="0"/>
                </a:lnTo>
                <a:lnTo>
                  <a:pt x="2448" y="192"/>
                </a:lnTo>
                <a:lnTo>
                  <a:pt x="1728" y="288"/>
                </a:lnTo>
                <a:lnTo>
                  <a:pt x="960" y="288"/>
                </a:lnTo>
                <a:lnTo>
                  <a:pt x="288" y="144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73" name="AutoShape 6">
            <a:extLst>
              <a:ext uri="{FF2B5EF4-FFF2-40B4-BE49-F238E27FC236}">
                <a16:creationId xmlns:a16="http://schemas.microsoft.com/office/drawing/2014/main" id="{218FBACB-BB31-834C-925B-ECD352B2D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828800"/>
            <a:ext cx="4495800" cy="4572000"/>
          </a:xfrm>
          <a:prstGeom prst="can">
            <a:avLst>
              <a:gd name="adj" fmla="val 25424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Freeform 7">
            <a:extLst>
              <a:ext uri="{FF2B5EF4-FFF2-40B4-BE49-F238E27FC236}">
                <a16:creationId xmlns:a16="http://schemas.microsoft.com/office/drawing/2014/main" id="{3B96EABB-FB76-EC47-A6EF-2DFF6B5CEBBA}"/>
              </a:ext>
            </a:extLst>
          </p:cNvPr>
          <p:cNvSpPr>
            <a:spLocks/>
          </p:cNvSpPr>
          <p:nvPr/>
        </p:nvSpPr>
        <p:spPr bwMode="auto">
          <a:xfrm rot="4096197">
            <a:off x="7267575" y="1190625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5099D9BA-7F7F-5D40-9BCD-DD9EA4B392C9}"/>
              </a:ext>
            </a:extLst>
          </p:cNvPr>
          <p:cNvSpPr>
            <a:spLocks/>
          </p:cNvSpPr>
          <p:nvPr/>
        </p:nvSpPr>
        <p:spPr bwMode="auto">
          <a:xfrm rot="12880783">
            <a:off x="8763001" y="914400"/>
            <a:ext cx="1450975" cy="1752600"/>
          </a:xfrm>
          <a:custGeom>
            <a:avLst/>
            <a:gdLst>
              <a:gd name="T0" fmla="*/ 857250 w 914"/>
              <a:gd name="T1" fmla="*/ 323850 h 1104"/>
              <a:gd name="T2" fmla="*/ 1143000 w 914"/>
              <a:gd name="T3" fmla="*/ 409575 h 1104"/>
              <a:gd name="T4" fmla="*/ 1190625 w 914"/>
              <a:gd name="T5" fmla="*/ 438150 h 1104"/>
              <a:gd name="T6" fmla="*/ 1285875 w 914"/>
              <a:gd name="T7" fmla="*/ 504825 h 1104"/>
              <a:gd name="T8" fmla="*/ 1381125 w 914"/>
              <a:gd name="T9" fmla="*/ 600075 h 1104"/>
              <a:gd name="T10" fmla="*/ 1381125 w 914"/>
              <a:gd name="T11" fmla="*/ 866775 h 1104"/>
              <a:gd name="T12" fmla="*/ 1333500 w 914"/>
              <a:gd name="T13" fmla="*/ 981075 h 1104"/>
              <a:gd name="T14" fmla="*/ 1447800 w 914"/>
              <a:gd name="T15" fmla="*/ 1219200 h 1104"/>
              <a:gd name="T16" fmla="*/ 1447800 w 914"/>
              <a:gd name="T17" fmla="*/ 1447800 h 1104"/>
              <a:gd name="T18" fmla="*/ 1066800 w 914"/>
              <a:gd name="T19" fmla="*/ 1676400 h 1104"/>
              <a:gd name="T20" fmla="*/ 609600 w 914"/>
              <a:gd name="T21" fmla="*/ 1752600 h 1104"/>
              <a:gd name="T22" fmla="*/ 228600 w 914"/>
              <a:gd name="T23" fmla="*/ 1371600 h 1104"/>
              <a:gd name="T24" fmla="*/ 76200 w 914"/>
              <a:gd name="T25" fmla="*/ 1143000 h 1104"/>
              <a:gd name="T26" fmla="*/ 0 w 914"/>
              <a:gd name="T27" fmla="*/ 762000 h 1104"/>
              <a:gd name="T28" fmla="*/ 0 w 914"/>
              <a:gd name="T29" fmla="*/ 381000 h 1104"/>
              <a:gd name="T30" fmla="*/ 228600 w 914"/>
              <a:gd name="T31" fmla="*/ 152400 h 1104"/>
              <a:gd name="T32" fmla="*/ 609600 w 914"/>
              <a:gd name="T33" fmla="*/ 0 h 1104"/>
              <a:gd name="T34" fmla="*/ 914400 w 914"/>
              <a:gd name="T35" fmla="*/ 76200 h 1104"/>
              <a:gd name="T36" fmla="*/ 762000 w 914"/>
              <a:gd name="T37" fmla="*/ 228600 h 1104"/>
              <a:gd name="T38" fmla="*/ 914400 w 914"/>
              <a:gd name="T39" fmla="*/ 381000 h 110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14" h="1104">
                <a:moveTo>
                  <a:pt x="540" y="204"/>
                </a:moveTo>
                <a:cubicBezTo>
                  <a:pt x="602" y="220"/>
                  <a:pt x="659" y="243"/>
                  <a:pt x="720" y="258"/>
                </a:cubicBezTo>
                <a:cubicBezTo>
                  <a:pt x="730" y="264"/>
                  <a:pt x="740" y="270"/>
                  <a:pt x="750" y="276"/>
                </a:cubicBezTo>
                <a:cubicBezTo>
                  <a:pt x="770" y="290"/>
                  <a:pt x="810" y="318"/>
                  <a:pt x="810" y="318"/>
                </a:cubicBezTo>
                <a:cubicBezTo>
                  <a:pt x="825" y="340"/>
                  <a:pt x="848" y="363"/>
                  <a:pt x="870" y="378"/>
                </a:cubicBezTo>
                <a:cubicBezTo>
                  <a:pt x="914" y="444"/>
                  <a:pt x="900" y="456"/>
                  <a:pt x="870" y="546"/>
                </a:cubicBezTo>
                <a:cubicBezTo>
                  <a:pt x="862" y="571"/>
                  <a:pt x="840" y="618"/>
                  <a:pt x="840" y="618"/>
                </a:cubicBezTo>
                <a:lnTo>
                  <a:pt x="912" y="768"/>
                </a:lnTo>
                <a:lnTo>
                  <a:pt x="912" y="912"/>
                </a:lnTo>
                <a:lnTo>
                  <a:pt x="672" y="1056"/>
                </a:lnTo>
                <a:lnTo>
                  <a:pt x="384" y="1104"/>
                </a:lnTo>
                <a:lnTo>
                  <a:pt x="144" y="864"/>
                </a:lnTo>
                <a:lnTo>
                  <a:pt x="48" y="720"/>
                </a:lnTo>
                <a:lnTo>
                  <a:pt x="0" y="480"/>
                </a:lnTo>
                <a:lnTo>
                  <a:pt x="0" y="240"/>
                </a:lnTo>
                <a:lnTo>
                  <a:pt x="144" y="96"/>
                </a:lnTo>
                <a:lnTo>
                  <a:pt x="384" y="0"/>
                </a:lnTo>
                <a:lnTo>
                  <a:pt x="576" y="48"/>
                </a:lnTo>
                <a:lnTo>
                  <a:pt x="480" y="144"/>
                </a:lnTo>
                <a:lnTo>
                  <a:pt x="576" y="240"/>
                </a:lnTo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9" name="Freeform 9">
            <a:extLst>
              <a:ext uri="{FF2B5EF4-FFF2-40B4-BE49-F238E27FC236}">
                <a16:creationId xmlns:a16="http://schemas.microsoft.com/office/drawing/2014/main" id="{9EB29CA8-785C-BF4E-A68B-56E28D32EE5D}"/>
              </a:ext>
            </a:extLst>
          </p:cNvPr>
          <p:cNvSpPr>
            <a:spLocks/>
          </p:cNvSpPr>
          <p:nvPr/>
        </p:nvSpPr>
        <p:spPr bwMode="auto">
          <a:xfrm rot="19532562">
            <a:off x="6324600" y="-57150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51" name="Rectangle 11">
            <a:extLst>
              <a:ext uri="{FF2B5EF4-FFF2-40B4-BE49-F238E27FC236}">
                <a16:creationId xmlns:a16="http://schemas.microsoft.com/office/drawing/2014/main" id="{FB822301-9F9B-6442-BD18-89B7EC834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4588" y="5516564"/>
            <a:ext cx="1573212" cy="57943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 Hours</a:t>
            </a:r>
          </a:p>
        </p:txBody>
      </p:sp>
      <p:sp>
        <p:nvSpPr>
          <p:cNvPr id="10253" name="Rectangle 13">
            <a:extLst>
              <a:ext uri="{FF2B5EF4-FFF2-40B4-BE49-F238E27FC236}">
                <a16:creationId xmlns:a16="http://schemas.microsoft.com/office/drawing/2014/main" id="{8D42A599-D5F2-1D42-B5DD-F32CBFAD8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4343400"/>
            <a:ext cx="1573213" cy="5794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 Hours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553AB4BA-506D-034A-A7BD-FD126EF06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1" y="3167064"/>
            <a:ext cx="1573213" cy="579437"/>
          </a:xfrm>
          <a:prstGeom prst="rect">
            <a:avLst/>
          </a:prstGeom>
          <a:solidFill>
            <a:srgbClr val="333333"/>
          </a:solidFill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 Hours</a:t>
            </a:r>
          </a:p>
        </p:txBody>
      </p:sp>
      <p:sp>
        <p:nvSpPr>
          <p:cNvPr id="10256" name="Text Box 16">
            <a:extLst>
              <a:ext uri="{FF2B5EF4-FFF2-40B4-BE49-F238E27FC236}">
                <a16:creationId xmlns:a16="http://schemas.microsoft.com/office/drawing/2014/main" id="{E5B36F97-2DEA-DA4F-B8AD-2415AAE21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203326"/>
            <a:ext cx="4191000" cy="4664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Time Left for the Big things in Life!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Market America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Your Goals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Your Dreams</a:t>
            </a:r>
          </a:p>
        </p:txBody>
      </p:sp>
      <p:sp>
        <p:nvSpPr>
          <p:cNvPr id="10257" name="Freeform 17">
            <a:extLst>
              <a:ext uri="{FF2B5EF4-FFF2-40B4-BE49-F238E27FC236}">
                <a16:creationId xmlns:a16="http://schemas.microsoft.com/office/drawing/2014/main" id="{FDFB38C5-78C7-B349-8355-AD7A6D49CC98}"/>
              </a:ext>
            </a:extLst>
          </p:cNvPr>
          <p:cNvSpPr>
            <a:spLocks/>
          </p:cNvSpPr>
          <p:nvPr/>
        </p:nvSpPr>
        <p:spPr bwMode="auto">
          <a:xfrm rot="2203547">
            <a:off x="5715000" y="1295400"/>
            <a:ext cx="1905000" cy="1504950"/>
          </a:xfrm>
          <a:custGeom>
            <a:avLst/>
            <a:gdLst>
              <a:gd name="T0" fmla="*/ 981075 w 1200"/>
              <a:gd name="T1" fmla="*/ 0 h 948"/>
              <a:gd name="T2" fmla="*/ 1076325 w 1200"/>
              <a:gd name="T3" fmla="*/ 0 h 948"/>
              <a:gd name="T4" fmla="*/ 1752600 w 1200"/>
              <a:gd name="T5" fmla="*/ 285750 h 948"/>
              <a:gd name="T6" fmla="*/ 1905000 w 1200"/>
              <a:gd name="T7" fmla="*/ 1047750 h 948"/>
              <a:gd name="T8" fmla="*/ 1524000 w 1200"/>
              <a:gd name="T9" fmla="*/ 1276350 h 948"/>
              <a:gd name="T10" fmla="*/ 914400 w 1200"/>
              <a:gd name="T11" fmla="*/ 1504950 h 948"/>
              <a:gd name="T12" fmla="*/ 152400 w 1200"/>
              <a:gd name="T13" fmla="*/ 1200150 h 948"/>
              <a:gd name="T14" fmla="*/ 0 w 1200"/>
              <a:gd name="T15" fmla="*/ 666750 h 948"/>
              <a:gd name="T16" fmla="*/ 762000 w 1200"/>
              <a:gd name="T17" fmla="*/ 742950 h 948"/>
              <a:gd name="T18" fmla="*/ 0 w 1200"/>
              <a:gd name="T19" fmla="*/ 666750 h 948"/>
              <a:gd name="T20" fmla="*/ 381000 w 1200"/>
              <a:gd name="T21" fmla="*/ 209550 h 948"/>
              <a:gd name="T22" fmla="*/ 762000 w 1200"/>
              <a:gd name="T23" fmla="*/ 209550 h 948"/>
              <a:gd name="T24" fmla="*/ 981075 w 1200"/>
              <a:gd name="T25" fmla="*/ 0 h 9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00" h="948">
                <a:moveTo>
                  <a:pt x="618" y="0"/>
                </a:moveTo>
                <a:cubicBezTo>
                  <a:pt x="638" y="0"/>
                  <a:pt x="658" y="0"/>
                  <a:pt x="678" y="0"/>
                </a:cubicBezTo>
                <a:lnTo>
                  <a:pt x="1104" y="180"/>
                </a:lnTo>
                <a:lnTo>
                  <a:pt x="1200" y="660"/>
                </a:lnTo>
                <a:lnTo>
                  <a:pt x="960" y="804"/>
                </a:lnTo>
                <a:lnTo>
                  <a:pt x="576" y="948"/>
                </a:lnTo>
                <a:lnTo>
                  <a:pt x="96" y="756"/>
                </a:lnTo>
                <a:lnTo>
                  <a:pt x="0" y="420"/>
                </a:lnTo>
                <a:lnTo>
                  <a:pt x="480" y="468"/>
                </a:lnTo>
                <a:lnTo>
                  <a:pt x="0" y="420"/>
                </a:lnTo>
                <a:lnTo>
                  <a:pt x="240" y="132"/>
                </a:lnTo>
                <a:lnTo>
                  <a:pt x="480" y="132"/>
                </a:lnTo>
                <a:lnTo>
                  <a:pt x="618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6824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3" grpId="0" animBg="1"/>
      <p:bldP spid="10255" grpId="0" animBg="1"/>
      <p:bldP spid="1025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90BD7-6DF5-4639-9490-EBEE6454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385665"/>
            <a:ext cx="7080738" cy="6033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SIMPLE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duplicatable task that can be </a:t>
            </a: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REPEATED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LARGE 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groups of people</a:t>
            </a: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VS</a:t>
            </a: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DIFFICULT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task that can be </a:t>
            </a:r>
            <a:r>
              <a:rPr lang="en-US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REPEATED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by a </a:t>
            </a:r>
            <a:r>
              <a:rPr lang="en-US" sz="3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SMALL</a:t>
            </a:r>
            <a:r>
              <a:rPr lang="en-US" sz="3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group of people</a:t>
            </a:r>
          </a:p>
        </p:txBody>
      </p:sp>
    </p:spTree>
    <p:extLst>
      <p:ext uri="{BB962C8B-B14F-4D97-AF65-F5344CB8AC3E}">
        <p14:creationId xmlns:p14="http://schemas.microsoft.com/office/powerpoint/2010/main" val="2791945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5B229152-FB51-49D5-85C3-D2D1D6C2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6" b="12824"/>
          <a:stretch/>
        </p:blipFill>
        <p:spPr>
          <a:xfrm>
            <a:off x="0" y="-91856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81C595E-D554-4280-847D-C7918DD3719C}"/>
              </a:ext>
            </a:extLst>
          </p:cNvPr>
          <p:cNvSpPr txBox="1"/>
          <p:nvPr/>
        </p:nvSpPr>
        <p:spPr>
          <a:xfrm>
            <a:off x="843733" y="1708248"/>
            <a:ext cx="4329705" cy="429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Simple Task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Duplicate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400" dirty="0">
                <a:latin typeface="Aparajita" panose="02020603050405020304" pitchFamily="18" charset="0"/>
                <a:cs typeface="Aparajita" panose="02020603050405020304" pitchFamily="18" charset="0"/>
              </a:rPr>
              <a:t> Repeat</a:t>
            </a:r>
          </a:p>
        </p:txBody>
      </p:sp>
    </p:spTree>
    <p:extLst>
      <p:ext uri="{BB962C8B-B14F-4D97-AF65-F5344CB8AC3E}">
        <p14:creationId xmlns:p14="http://schemas.microsoft.com/office/powerpoint/2010/main" val="95560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6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7F19133-C4CC-4485-B505-0946489C47FF}"/>
              </a:ext>
            </a:extLst>
          </p:cNvPr>
          <p:cNvGrpSpPr/>
          <p:nvPr/>
        </p:nvGrpSpPr>
        <p:grpSpPr>
          <a:xfrm>
            <a:off x="87086" y="154283"/>
            <a:ext cx="6133322" cy="4206172"/>
            <a:chOff x="970805" y="452914"/>
            <a:chExt cx="9800434" cy="5713779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970805" y="1886591"/>
              <a:ext cx="460930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all" spc="-150" normalizeH="0" baseline="0" noProof="0" dirty="0">
                  <a:ln>
                    <a:noFill/>
                  </a:ln>
                  <a:solidFill>
                    <a:srgbClr val="443988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ＭＳ Ｐゴシック" charset="0"/>
                </a:rPr>
                <a:t>Daily Steps</a:t>
              </a:r>
            </a:p>
          </p:txBody>
        </p:sp>
        <p:sp>
          <p:nvSpPr>
            <p:cNvPr id="3" name="Freeform 7"/>
            <p:cNvSpPr>
              <a:spLocks/>
            </p:cNvSpPr>
            <p:nvPr/>
          </p:nvSpPr>
          <p:spPr bwMode="auto">
            <a:xfrm>
              <a:off x="2896445" y="3062515"/>
              <a:ext cx="6651625" cy="3079699"/>
            </a:xfrm>
            <a:custGeom>
              <a:avLst/>
              <a:gdLst>
                <a:gd name="connsiteX0" fmla="*/ 0 w 4512"/>
                <a:gd name="connsiteY0" fmla="*/ 2352 h 2400"/>
                <a:gd name="connsiteX1" fmla="*/ 0 w 4512"/>
                <a:gd name="connsiteY1" fmla="*/ 1728 h 2400"/>
                <a:gd name="connsiteX2" fmla="*/ 576 w 4512"/>
                <a:gd name="connsiteY2" fmla="*/ 1728 h 2400"/>
                <a:gd name="connsiteX3" fmla="*/ 576 w 4512"/>
                <a:gd name="connsiteY3" fmla="*/ 1440 h 2400"/>
                <a:gd name="connsiteX4" fmla="*/ 1152 w 4512"/>
                <a:gd name="connsiteY4" fmla="*/ 1440 h 2400"/>
                <a:gd name="connsiteX5" fmla="*/ 1152 w 4512"/>
                <a:gd name="connsiteY5" fmla="*/ 1152 h 2400"/>
                <a:gd name="connsiteX6" fmla="*/ 1728 w 4512"/>
                <a:gd name="connsiteY6" fmla="*/ 1152 h 2400"/>
                <a:gd name="connsiteX7" fmla="*/ 1728 w 4512"/>
                <a:gd name="connsiteY7" fmla="*/ 864 h 2400"/>
                <a:gd name="connsiteX8" fmla="*/ 2304 w 4512"/>
                <a:gd name="connsiteY8" fmla="*/ 864 h 2400"/>
                <a:gd name="connsiteX9" fmla="*/ 2304 w 4512"/>
                <a:gd name="connsiteY9" fmla="*/ 576 h 2400"/>
                <a:gd name="connsiteX10" fmla="*/ 2880 w 4512"/>
                <a:gd name="connsiteY10" fmla="*/ 576 h 2400"/>
                <a:gd name="connsiteX11" fmla="*/ 2880 w 4512"/>
                <a:gd name="connsiteY11" fmla="*/ 288 h 2400"/>
                <a:gd name="connsiteX12" fmla="*/ 3456 w 4512"/>
                <a:gd name="connsiteY12" fmla="*/ 288 h 2400"/>
                <a:gd name="connsiteX13" fmla="*/ 3456 w 4512"/>
                <a:gd name="connsiteY13" fmla="*/ 0 h 2400"/>
                <a:gd name="connsiteX14" fmla="*/ 4512 w 4512"/>
                <a:gd name="connsiteY14" fmla="*/ 2400 h 2400"/>
                <a:gd name="connsiteX15" fmla="*/ 0 w 4512"/>
                <a:gd name="connsiteY15" fmla="*/ 2400 h 2400"/>
                <a:gd name="connsiteX16" fmla="*/ 0 w 4512"/>
                <a:gd name="connsiteY16" fmla="*/ 2352 h 2400"/>
                <a:gd name="connsiteX0" fmla="*/ 0 w 4549"/>
                <a:gd name="connsiteY0" fmla="*/ 2352 h 2400"/>
                <a:gd name="connsiteX1" fmla="*/ 0 w 4549"/>
                <a:gd name="connsiteY1" fmla="*/ 1728 h 2400"/>
                <a:gd name="connsiteX2" fmla="*/ 576 w 4549"/>
                <a:gd name="connsiteY2" fmla="*/ 1728 h 2400"/>
                <a:gd name="connsiteX3" fmla="*/ 576 w 4549"/>
                <a:gd name="connsiteY3" fmla="*/ 1440 h 2400"/>
                <a:gd name="connsiteX4" fmla="*/ 1152 w 4549"/>
                <a:gd name="connsiteY4" fmla="*/ 1440 h 2400"/>
                <a:gd name="connsiteX5" fmla="*/ 1152 w 4549"/>
                <a:gd name="connsiteY5" fmla="*/ 1152 h 2400"/>
                <a:gd name="connsiteX6" fmla="*/ 1728 w 4549"/>
                <a:gd name="connsiteY6" fmla="*/ 1152 h 2400"/>
                <a:gd name="connsiteX7" fmla="*/ 1728 w 4549"/>
                <a:gd name="connsiteY7" fmla="*/ 864 h 2400"/>
                <a:gd name="connsiteX8" fmla="*/ 2304 w 4549"/>
                <a:gd name="connsiteY8" fmla="*/ 864 h 2400"/>
                <a:gd name="connsiteX9" fmla="*/ 2304 w 4549"/>
                <a:gd name="connsiteY9" fmla="*/ 576 h 2400"/>
                <a:gd name="connsiteX10" fmla="*/ 2880 w 4549"/>
                <a:gd name="connsiteY10" fmla="*/ 576 h 2400"/>
                <a:gd name="connsiteX11" fmla="*/ 2880 w 4549"/>
                <a:gd name="connsiteY11" fmla="*/ 288 h 2400"/>
                <a:gd name="connsiteX12" fmla="*/ 3456 w 4549"/>
                <a:gd name="connsiteY12" fmla="*/ 288 h 2400"/>
                <a:gd name="connsiteX13" fmla="*/ 3456 w 4549"/>
                <a:gd name="connsiteY13" fmla="*/ 0 h 2400"/>
                <a:gd name="connsiteX14" fmla="*/ 4549 w 4549"/>
                <a:gd name="connsiteY14" fmla="*/ 29 h 2400"/>
                <a:gd name="connsiteX15" fmla="*/ 4512 w 4549"/>
                <a:gd name="connsiteY15" fmla="*/ 2400 h 2400"/>
                <a:gd name="connsiteX16" fmla="*/ 0 w 4549"/>
                <a:gd name="connsiteY16" fmla="*/ 2400 h 2400"/>
                <a:gd name="connsiteX17" fmla="*/ 0 w 4549"/>
                <a:gd name="connsiteY17" fmla="*/ 2352 h 2400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2880 w 4549"/>
                <a:gd name="connsiteY14" fmla="*/ 259 h 2371"/>
                <a:gd name="connsiteX15" fmla="*/ 3456 w 4549"/>
                <a:gd name="connsiteY15" fmla="*/ 259 h 2371"/>
                <a:gd name="connsiteX16" fmla="*/ 3515 w 4549"/>
                <a:gd name="connsiteY16" fmla="*/ 2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2880 w 4549"/>
                <a:gd name="connsiteY14" fmla="*/ 259 h 2371"/>
                <a:gd name="connsiteX15" fmla="*/ 3456 w 4549"/>
                <a:gd name="connsiteY15" fmla="*/ 25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3456 w 4549"/>
                <a:gd name="connsiteY14" fmla="*/ 259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0" fmla="*/ 4549 w 4549"/>
                <a:gd name="connsiteY0" fmla="*/ 0 h 2371"/>
                <a:gd name="connsiteX1" fmla="*/ 4512 w 4549"/>
                <a:gd name="connsiteY1" fmla="*/ 2371 h 2371"/>
                <a:gd name="connsiteX2" fmla="*/ 0 w 4549"/>
                <a:gd name="connsiteY2" fmla="*/ 2371 h 2371"/>
                <a:gd name="connsiteX3" fmla="*/ 0 w 4549"/>
                <a:gd name="connsiteY3" fmla="*/ 2323 h 2371"/>
                <a:gd name="connsiteX4" fmla="*/ 0 w 4549"/>
                <a:gd name="connsiteY4" fmla="*/ 1699 h 2371"/>
                <a:gd name="connsiteX5" fmla="*/ 576 w 4549"/>
                <a:gd name="connsiteY5" fmla="*/ 1699 h 2371"/>
                <a:gd name="connsiteX6" fmla="*/ 576 w 4549"/>
                <a:gd name="connsiteY6" fmla="*/ 1411 h 2371"/>
                <a:gd name="connsiteX7" fmla="*/ 1152 w 4549"/>
                <a:gd name="connsiteY7" fmla="*/ 1411 h 2371"/>
                <a:gd name="connsiteX8" fmla="*/ 1152 w 4549"/>
                <a:gd name="connsiteY8" fmla="*/ 1123 h 2371"/>
                <a:gd name="connsiteX9" fmla="*/ 1728 w 4549"/>
                <a:gd name="connsiteY9" fmla="*/ 1123 h 2371"/>
                <a:gd name="connsiteX10" fmla="*/ 1728 w 4549"/>
                <a:gd name="connsiteY10" fmla="*/ 835 h 2371"/>
                <a:gd name="connsiteX11" fmla="*/ 2304 w 4549"/>
                <a:gd name="connsiteY11" fmla="*/ 835 h 2371"/>
                <a:gd name="connsiteX12" fmla="*/ 2304 w 4549"/>
                <a:gd name="connsiteY12" fmla="*/ 547 h 2371"/>
                <a:gd name="connsiteX13" fmla="*/ 2880 w 4549"/>
                <a:gd name="connsiteY13" fmla="*/ 547 h 2371"/>
                <a:gd name="connsiteX14" fmla="*/ 4549 w 4549"/>
                <a:gd name="connsiteY14" fmla="*/ 0 h 2371"/>
                <a:gd name="connsiteX0" fmla="*/ 4549 w 4549"/>
                <a:gd name="connsiteY0" fmla="*/ 0 h 2377"/>
                <a:gd name="connsiteX1" fmla="*/ 4512 w 4549"/>
                <a:gd name="connsiteY1" fmla="*/ 2371 h 2377"/>
                <a:gd name="connsiteX2" fmla="*/ 2981 w 4549"/>
                <a:gd name="connsiteY2" fmla="*/ 2377 h 2377"/>
                <a:gd name="connsiteX3" fmla="*/ 0 w 4549"/>
                <a:gd name="connsiteY3" fmla="*/ 2371 h 2377"/>
                <a:gd name="connsiteX4" fmla="*/ 0 w 4549"/>
                <a:gd name="connsiteY4" fmla="*/ 2323 h 2377"/>
                <a:gd name="connsiteX5" fmla="*/ 0 w 4549"/>
                <a:gd name="connsiteY5" fmla="*/ 1699 h 2377"/>
                <a:gd name="connsiteX6" fmla="*/ 576 w 4549"/>
                <a:gd name="connsiteY6" fmla="*/ 1699 h 2377"/>
                <a:gd name="connsiteX7" fmla="*/ 576 w 4549"/>
                <a:gd name="connsiteY7" fmla="*/ 1411 h 2377"/>
                <a:gd name="connsiteX8" fmla="*/ 1152 w 4549"/>
                <a:gd name="connsiteY8" fmla="*/ 1411 h 2377"/>
                <a:gd name="connsiteX9" fmla="*/ 1152 w 4549"/>
                <a:gd name="connsiteY9" fmla="*/ 1123 h 2377"/>
                <a:gd name="connsiteX10" fmla="*/ 1728 w 4549"/>
                <a:gd name="connsiteY10" fmla="*/ 1123 h 2377"/>
                <a:gd name="connsiteX11" fmla="*/ 1728 w 4549"/>
                <a:gd name="connsiteY11" fmla="*/ 835 h 2377"/>
                <a:gd name="connsiteX12" fmla="*/ 2304 w 4549"/>
                <a:gd name="connsiteY12" fmla="*/ 835 h 2377"/>
                <a:gd name="connsiteX13" fmla="*/ 2304 w 4549"/>
                <a:gd name="connsiteY13" fmla="*/ 547 h 2377"/>
                <a:gd name="connsiteX14" fmla="*/ 2880 w 4549"/>
                <a:gd name="connsiteY14" fmla="*/ 547 h 2377"/>
                <a:gd name="connsiteX15" fmla="*/ 4549 w 4549"/>
                <a:gd name="connsiteY15" fmla="*/ 0 h 2377"/>
                <a:gd name="connsiteX0" fmla="*/ 2880 w 4512"/>
                <a:gd name="connsiteY0" fmla="*/ 0 h 1830"/>
                <a:gd name="connsiteX1" fmla="*/ 4512 w 4512"/>
                <a:gd name="connsiteY1" fmla="*/ 1824 h 1830"/>
                <a:gd name="connsiteX2" fmla="*/ 2981 w 4512"/>
                <a:gd name="connsiteY2" fmla="*/ 1830 h 1830"/>
                <a:gd name="connsiteX3" fmla="*/ 0 w 4512"/>
                <a:gd name="connsiteY3" fmla="*/ 1824 h 1830"/>
                <a:gd name="connsiteX4" fmla="*/ 0 w 4512"/>
                <a:gd name="connsiteY4" fmla="*/ 1776 h 1830"/>
                <a:gd name="connsiteX5" fmla="*/ 0 w 4512"/>
                <a:gd name="connsiteY5" fmla="*/ 1152 h 1830"/>
                <a:gd name="connsiteX6" fmla="*/ 576 w 4512"/>
                <a:gd name="connsiteY6" fmla="*/ 1152 h 1830"/>
                <a:gd name="connsiteX7" fmla="*/ 576 w 4512"/>
                <a:gd name="connsiteY7" fmla="*/ 864 h 1830"/>
                <a:gd name="connsiteX8" fmla="*/ 1152 w 4512"/>
                <a:gd name="connsiteY8" fmla="*/ 864 h 1830"/>
                <a:gd name="connsiteX9" fmla="*/ 1152 w 4512"/>
                <a:gd name="connsiteY9" fmla="*/ 576 h 1830"/>
                <a:gd name="connsiteX10" fmla="*/ 1728 w 4512"/>
                <a:gd name="connsiteY10" fmla="*/ 576 h 1830"/>
                <a:gd name="connsiteX11" fmla="*/ 1728 w 4512"/>
                <a:gd name="connsiteY11" fmla="*/ 288 h 1830"/>
                <a:gd name="connsiteX12" fmla="*/ 2304 w 4512"/>
                <a:gd name="connsiteY12" fmla="*/ 288 h 1830"/>
                <a:gd name="connsiteX13" fmla="*/ 2304 w 4512"/>
                <a:gd name="connsiteY13" fmla="*/ 0 h 1830"/>
                <a:gd name="connsiteX14" fmla="*/ 2880 w 4512"/>
                <a:gd name="connsiteY14" fmla="*/ 0 h 1830"/>
                <a:gd name="connsiteX0" fmla="*/ 2981 w 4571"/>
                <a:gd name="connsiteY0" fmla="*/ 1830 h 1882"/>
                <a:gd name="connsiteX1" fmla="*/ 0 w 4571"/>
                <a:gd name="connsiteY1" fmla="*/ 1824 h 1882"/>
                <a:gd name="connsiteX2" fmla="*/ 0 w 4571"/>
                <a:gd name="connsiteY2" fmla="*/ 1776 h 1882"/>
                <a:gd name="connsiteX3" fmla="*/ 0 w 4571"/>
                <a:gd name="connsiteY3" fmla="*/ 1152 h 1882"/>
                <a:gd name="connsiteX4" fmla="*/ 576 w 4571"/>
                <a:gd name="connsiteY4" fmla="*/ 1152 h 1882"/>
                <a:gd name="connsiteX5" fmla="*/ 576 w 4571"/>
                <a:gd name="connsiteY5" fmla="*/ 864 h 1882"/>
                <a:gd name="connsiteX6" fmla="*/ 1152 w 4571"/>
                <a:gd name="connsiteY6" fmla="*/ 864 h 1882"/>
                <a:gd name="connsiteX7" fmla="*/ 1152 w 4571"/>
                <a:gd name="connsiteY7" fmla="*/ 576 h 1882"/>
                <a:gd name="connsiteX8" fmla="*/ 1728 w 4571"/>
                <a:gd name="connsiteY8" fmla="*/ 576 h 1882"/>
                <a:gd name="connsiteX9" fmla="*/ 1728 w 4571"/>
                <a:gd name="connsiteY9" fmla="*/ 288 h 1882"/>
                <a:gd name="connsiteX10" fmla="*/ 2304 w 4571"/>
                <a:gd name="connsiteY10" fmla="*/ 288 h 1882"/>
                <a:gd name="connsiteX11" fmla="*/ 2304 w 4571"/>
                <a:gd name="connsiteY11" fmla="*/ 0 h 1882"/>
                <a:gd name="connsiteX12" fmla="*/ 2880 w 4571"/>
                <a:gd name="connsiteY12" fmla="*/ 0 h 1882"/>
                <a:gd name="connsiteX13" fmla="*/ 4571 w 4571"/>
                <a:gd name="connsiteY13" fmla="*/ 1882 h 1882"/>
                <a:gd name="connsiteX0" fmla="*/ 2981 w 2981"/>
                <a:gd name="connsiteY0" fmla="*/ 1830 h 1830"/>
                <a:gd name="connsiteX1" fmla="*/ 0 w 2981"/>
                <a:gd name="connsiteY1" fmla="*/ 1824 h 1830"/>
                <a:gd name="connsiteX2" fmla="*/ 0 w 2981"/>
                <a:gd name="connsiteY2" fmla="*/ 1776 h 1830"/>
                <a:gd name="connsiteX3" fmla="*/ 0 w 2981"/>
                <a:gd name="connsiteY3" fmla="*/ 1152 h 1830"/>
                <a:gd name="connsiteX4" fmla="*/ 576 w 2981"/>
                <a:gd name="connsiteY4" fmla="*/ 1152 h 1830"/>
                <a:gd name="connsiteX5" fmla="*/ 576 w 2981"/>
                <a:gd name="connsiteY5" fmla="*/ 864 h 1830"/>
                <a:gd name="connsiteX6" fmla="*/ 1152 w 2981"/>
                <a:gd name="connsiteY6" fmla="*/ 864 h 1830"/>
                <a:gd name="connsiteX7" fmla="*/ 1152 w 2981"/>
                <a:gd name="connsiteY7" fmla="*/ 576 h 1830"/>
                <a:gd name="connsiteX8" fmla="*/ 1728 w 2981"/>
                <a:gd name="connsiteY8" fmla="*/ 576 h 1830"/>
                <a:gd name="connsiteX9" fmla="*/ 1728 w 2981"/>
                <a:gd name="connsiteY9" fmla="*/ 288 h 1830"/>
                <a:gd name="connsiteX10" fmla="*/ 2304 w 2981"/>
                <a:gd name="connsiteY10" fmla="*/ 288 h 1830"/>
                <a:gd name="connsiteX11" fmla="*/ 2304 w 2981"/>
                <a:gd name="connsiteY11" fmla="*/ 0 h 1830"/>
                <a:gd name="connsiteX12" fmla="*/ 2880 w 2981"/>
                <a:gd name="connsiteY12" fmla="*/ 0 h 1830"/>
                <a:gd name="connsiteX0" fmla="*/ 2981 w 2983"/>
                <a:gd name="connsiteY0" fmla="*/ 1830 h 1830"/>
                <a:gd name="connsiteX1" fmla="*/ 0 w 2983"/>
                <a:gd name="connsiteY1" fmla="*/ 1824 h 1830"/>
                <a:gd name="connsiteX2" fmla="*/ 0 w 2983"/>
                <a:gd name="connsiteY2" fmla="*/ 1776 h 1830"/>
                <a:gd name="connsiteX3" fmla="*/ 0 w 2983"/>
                <a:gd name="connsiteY3" fmla="*/ 1152 h 1830"/>
                <a:gd name="connsiteX4" fmla="*/ 576 w 2983"/>
                <a:gd name="connsiteY4" fmla="*/ 1152 h 1830"/>
                <a:gd name="connsiteX5" fmla="*/ 576 w 2983"/>
                <a:gd name="connsiteY5" fmla="*/ 864 h 1830"/>
                <a:gd name="connsiteX6" fmla="*/ 1152 w 2983"/>
                <a:gd name="connsiteY6" fmla="*/ 864 h 1830"/>
                <a:gd name="connsiteX7" fmla="*/ 1152 w 2983"/>
                <a:gd name="connsiteY7" fmla="*/ 576 h 1830"/>
                <a:gd name="connsiteX8" fmla="*/ 1728 w 2983"/>
                <a:gd name="connsiteY8" fmla="*/ 576 h 1830"/>
                <a:gd name="connsiteX9" fmla="*/ 1728 w 2983"/>
                <a:gd name="connsiteY9" fmla="*/ 288 h 1830"/>
                <a:gd name="connsiteX10" fmla="*/ 2304 w 2983"/>
                <a:gd name="connsiteY10" fmla="*/ 288 h 1830"/>
                <a:gd name="connsiteX11" fmla="*/ 2304 w 2983"/>
                <a:gd name="connsiteY11" fmla="*/ 0 h 1830"/>
                <a:gd name="connsiteX12" fmla="*/ 2983 w 2983"/>
                <a:gd name="connsiteY12" fmla="*/ 0 h 1830"/>
                <a:gd name="connsiteX0" fmla="*/ 2981 w 2983"/>
                <a:gd name="connsiteY0" fmla="*/ 1830 h 1830"/>
                <a:gd name="connsiteX1" fmla="*/ 0 w 2983"/>
                <a:gd name="connsiteY1" fmla="*/ 1824 h 1830"/>
                <a:gd name="connsiteX2" fmla="*/ 0 w 2983"/>
                <a:gd name="connsiteY2" fmla="*/ 1776 h 1830"/>
                <a:gd name="connsiteX3" fmla="*/ 0 w 2983"/>
                <a:gd name="connsiteY3" fmla="*/ 1152 h 1830"/>
                <a:gd name="connsiteX4" fmla="*/ 576 w 2983"/>
                <a:gd name="connsiteY4" fmla="*/ 1152 h 1830"/>
                <a:gd name="connsiteX5" fmla="*/ 576 w 2983"/>
                <a:gd name="connsiteY5" fmla="*/ 864 h 1830"/>
                <a:gd name="connsiteX6" fmla="*/ 1152 w 2983"/>
                <a:gd name="connsiteY6" fmla="*/ 864 h 1830"/>
                <a:gd name="connsiteX7" fmla="*/ 1152 w 2983"/>
                <a:gd name="connsiteY7" fmla="*/ 576 h 1830"/>
                <a:gd name="connsiteX8" fmla="*/ 1728 w 2983"/>
                <a:gd name="connsiteY8" fmla="*/ 576 h 1830"/>
                <a:gd name="connsiteX9" fmla="*/ 1728 w 2983"/>
                <a:gd name="connsiteY9" fmla="*/ 288 h 1830"/>
                <a:gd name="connsiteX10" fmla="*/ 2304 w 2983"/>
                <a:gd name="connsiteY10" fmla="*/ 288 h 1830"/>
                <a:gd name="connsiteX11" fmla="*/ 2304 w 2983"/>
                <a:gd name="connsiteY11" fmla="*/ 0 h 1830"/>
                <a:gd name="connsiteX12" fmla="*/ 2983 w 2983"/>
                <a:gd name="connsiteY12" fmla="*/ 0 h 1830"/>
                <a:gd name="connsiteX0" fmla="*/ 2989 w 2991"/>
                <a:gd name="connsiteY0" fmla="*/ 1830 h 1830"/>
                <a:gd name="connsiteX1" fmla="*/ 8 w 2991"/>
                <a:gd name="connsiteY1" fmla="*/ 1824 h 1830"/>
                <a:gd name="connsiteX2" fmla="*/ 0 w 2991"/>
                <a:gd name="connsiteY2" fmla="*/ 1557 h 1830"/>
                <a:gd name="connsiteX3" fmla="*/ 8 w 2991"/>
                <a:gd name="connsiteY3" fmla="*/ 1776 h 1830"/>
                <a:gd name="connsiteX4" fmla="*/ 8 w 2991"/>
                <a:gd name="connsiteY4" fmla="*/ 1152 h 1830"/>
                <a:gd name="connsiteX5" fmla="*/ 584 w 2991"/>
                <a:gd name="connsiteY5" fmla="*/ 1152 h 1830"/>
                <a:gd name="connsiteX6" fmla="*/ 584 w 2991"/>
                <a:gd name="connsiteY6" fmla="*/ 864 h 1830"/>
                <a:gd name="connsiteX7" fmla="*/ 1160 w 2991"/>
                <a:gd name="connsiteY7" fmla="*/ 864 h 1830"/>
                <a:gd name="connsiteX8" fmla="*/ 1160 w 2991"/>
                <a:gd name="connsiteY8" fmla="*/ 576 h 1830"/>
                <a:gd name="connsiteX9" fmla="*/ 1736 w 2991"/>
                <a:gd name="connsiteY9" fmla="*/ 576 h 1830"/>
                <a:gd name="connsiteX10" fmla="*/ 1736 w 2991"/>
                <a:gd name="connsiteY10" fmla="*/ 288 h 1830"/>
                <a:gd name="connsiteX11" fmla="*/ 2312 w 2991"/>
                <a:gd name="connsiteY11" fmla="*/ 288 h 1830"/>
                <a:gd name="connsiteX12" fmla="*/ 2312 w 2991"/>
                <a:gd name="connsiteY12" fmla="*/ 0 h 1830"/>
                <a:gd name="connsiteX13" fmla="*/ 2991 w 2991"/>
                <a:gd name="connsiteY13" fmla="*/ 0 h 1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91" h="1830">
                  <a:moveTo>
                    <a:pt x="2989" y="1830"/>
                  </a:moveTo>
                  <a:lnTo>
                    <a:pt x="8" y="1824"/>
                  </a:lnTo>
                  <a:cubicBezTo>
                    <a:pt x="5" y="1822"/>
                    <a:pt x="3" y="1559"/>
                    <a:pt x="0" y="1557"/>
                  </a:cubicBezTo>
                  <a:cubicBezTo>
                    <a:pt x="3" y="1543"/>
                    <a:pt x="5" y="1790"/>
                    <a:pt x="8" y="1776"/>
                  </a:cubicBezTo>
                  <a:lnTo>
                    <a:pt x="8" y="1152"/>
                  </a:lnTo>
                  <a:lnTo>
                    <a:pt x="584" y="1152"/>
                  </a:lnTo>
                  <a:lnTo>
                    <a:pt x="584" y="864"/>
                  </a:lnTo>
                  <a:lnTo>
                    <a:pt x="1160" y="864"/>
                  </a:lnTo>
                  <a:lnTo>
                    <a:pt x="1160" y="576"/>
                  </a:lnTo>
                  <a:lnTo>
                    <a:pt x="1736" y="576"/>
                  </a:lnTo>
                  <a:lnTo>
                    <a:pt x="1736" y="288"/>
                  </a:lnTo>
                  <a:lnTo>
                    <a:pt x="2312" y="288"/>
                  </a:lnTo>
                  <a:lnTo>
                    <a:pt x="2312" y="0"/>
                  </a:lnTo>
                  <a:lnTo>
                    <a:pt x="2991" y="0"/>
                  </a:lnTo>
                </a:path>
              </a:pathLst>
            </a:custGeom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9525"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2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3018517" y="5033365"/>
              <a:ext cx="990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4268673" y="4540652"/>
              <a:ext cx="990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2</a:t>
              </a: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5518829" y="4047939"/>
              <a:ext cx="990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3</a:t>
              </a:r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768985" y="3555226"/>
              <a:ext cx="990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4</a:t>
              </a:r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8019142" y="3062513"/>
              <a:ext cx="990600" cy="609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rPr>
                <a:t>5</a:t>
              </a:r>
            </a:p>
          </p:txBody>
        </p:sp>
        <p:pic>
          <p:nvPicPr>
            <p:cNvPr id="9" name="Picture 2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3417" y="3327821"/>
              <a:ext cx="1314450" cy="112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33105" y="2851958"/>
              <a:ext cx="1314450" cy="112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61036" y="2358275"/>
              <a:ext cx="1314450" cy="112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82018" y="3837212"/>
              <a:ext cx="1314450" cy="112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6443" y="4966290"/>
              <a:ext cx="1314450" cy="1129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53"/>
            <p:cNvSpPr>
              <a:spLocks noChangeArrowheads="1"/>
            </p:cNvSpPr>
            <p:nvPr/>
          </p:nvSpPr>
          <p:spPr bwMode="auto">
            <a:xfrm>
              <a:off x="6876142" y="5653313"/>
              <a:ext cx="381000" cy="3048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ＭＳ Ｐゴシック"/>
                <a:cs typeface="Arial"/>
              </a:endParaRPr>
            </a:p>
          </p:txBody>
        </p:sp>
        <p:sp>
          <p:nvSpPr>
            <p:cNvPr id="15" name="Text Box 260"/>
            <p:cNvSpPr txBox="1">
              <a:spLocks noChangeArrowheads="1"/>
            </p:cNvSpPr>
            <p:nvPr/>
          </p:nvSpPr>
          <p:spPr bwMode="auto">
            <a:xfrm>
              <a:off x="6128009" y="4842910"/>
              <a:ext cx="3186609" cy="10926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2286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Talk/call to 1-3 People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Book 1 Appointment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Add 2 Possibilities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495822" y="452914"/>
              <a:ext cx="3275417" cy="2378076"/>
              <a:chOff x="7822842" y="452914"/>
              <a:chExt cx="2377630" cy="2378076"/>
            </a:xfrm>
          </p:grpSpPr>
          <p:sp>
            <p:nvSpPr>
              <p:cNvPr id="17" name="AutoShape 254"/>
              <p:cNvSpPr>
                <a:spLocks noChangeArrowheads="1"/>
              </p:cNvSpPr>
              <p:nvPr/>
            </p:nvSpPr>
            <p:spPr bwMode="auto">
              <a:xfrm>
                <a:off x="7822842" y="452914"/>
                <a:ext cx="2377630" cy="2378076"/>
              </a:xfrm>
              <a:prstGeom prst="star32">
                <a:avLst>
                  <a:gd name="adj" fmla="val 42569"/>
                </a:avLst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ＭＳ Ｐゴシック"/>
                  <a:cs typeface="Arial"/>
                </a:endParaRPr>
              </a:p>
            </p:txBody>
          </p:sp>
          <p:sp>
            <p:nvSpPr>
              <p:cNvPr id="18" name="Text Box 258"/>
              <p:cNvSpPr txBox="1">
                <a:spLocks noChangeArrowheads="1"/>
              </p:cNvSpPr>
              <p:nvPr/>
            </p:nvSpPr>
            <p:spPr bwMode="auto">
              <a:xfrm>
                <a:off x="8052639" y="1348374"/>
                <a:ext cx="1914206" cy="14717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Talked to 5-15 People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Booked 5 Appointments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Added 10 Possibilities</a:t>
                </a:r>
              </a:p>
            </p:txBody>
          </p:sp>
          <p:sp>
            <p:nvSpPr>
              <p:cNvPr id="19" name="Text Box 257"/>
              <p:cNvSpPr txBox="1">
                <a:spLocks noChangeArrowheads="1"/>
              </p:cNvSpPr>
              <p:nvPr/>
            </p:nvSpPr>
            <p:spPr bwMode="auto">
              <a:xfrm>
                <a:off x="8085642" y="880059"/>
                <a:ext cx="1848198" cy="40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charset="0"/>
                  </a:rPr>
                  <a:t>Weekly Goal</a:t>
                </a:r>
              </a:p>
            </p:txBody>
          </p:sp>
        </p:grpSp>
        <p:sp>
          <p:nvSpPr>
            <p:cNvPr id="20" name="Text Box 259"/>
            <p:cNvSpPr txBox="1">
              <a:spLocks noChangeArrowheads="1"/>
            </p:cNvSpPr>
            <p:nvPr/>
          </p:nvSpPr>
          <p:spPr bwMode="auto">
            <a:xfrm>
              <a:off x="970805" y="1364604"/>
              <a:ext cx="5798344" cy="49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9F0052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</a:rPr>
                <a:t>Goal Staircase to $3600/week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52096" y="4828750"/>
              <a:ext cx="2815515" cy="13379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Social Media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 Goal Statement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Listen to Audio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972311" y="4367084"/>
              <a:ext cx="2584201" cy="3790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 w="3175"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EVERY DAY STEPS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E3B2DA-DE6A-4FF9-BFA9-D9CCAC6EA9F8}"/>
              </a:ext>
            </a:extLst>
          </p:cNvPr>
          <p:cNvGrpSpPr/>
          <p:nvPr/>
        </p:nvGrpSpPr>
        <p:grpSpPr>
          <a:xfrm>
            <a:off x="5787475" y="2569029"/>
            <a:ext cx="6404525" cy="4048703"/>
            <a:chOff x="964663" y="295142"/>
            <a:chExt cx="10849274" cy="6094731"/>
          </a:xfrm>
        </p:grpSpPr>
        <p:sp>
          <p:nvSpPr>
            <p:cNvPr id="26" name="Rectangle 6">
              <a:extLst>
                <a:ext uri="{FF2B5EF4-FFF2-40B4-BE49-F238E27FC236}">
                  <a16:creationId xmlns:a16="http://schemas.microsoft.com/office/drawing/2014/main" id="{4E22E75E-E07E-49B4-9021-AAF65CDB0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4828" y="1886167"/>
              <a:ext cx="4609307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cap="all" spc="-150" dirty="0">
                  <a:solidFill>
                    <a:srgbClr val="443988"/>
                  </a:solidFill>
                  <a:ea typeface="ＭＳ Ｐゴシック"/>
                  <a:cs typeface="ＭＳ Ｐゴシック" charset="0"/>
                </a:rPr>
                <a:t>Weekly Steps</a:t>
              </a:r>
            </a:p>
          </p:txBody>
        </p:sp>
        <p:grpSp>
          <p:nvGrpSpPr>
            <p:cNvPr id="27" name="Group 53">
              <a:extLst>
                <a:ext uri="{FF2B5EF4-FFF2-40B4-BE49-F238E27FC236}">
                  <a16:creationId xmlns:a16="http://schemas.microsoft.com/office/drawing/2014/main" id="{9E917998-61E0-4EBA-97A1-11D6BACBD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4086" y="3628954"/>
              <a:ext cx="1730375" cy="1140208"/>
              <a:chOff x="929" y="2526"/>
              <a:chExt cx="1090" cy="590"/>
            </a:xfrm>
            <a:effectLst/>
          </p:grpSpPr>
          <p:sp>
            <p:nvSpPr>
              <p:cNvPr id="95" name="AutoShape 54">
                <a:extLst>
                  <a:ext uri="{FF2B5EF4-FFF2-40B4-BE49-F238E27FC236}">
                    <a16:creationId xmlns:a16="http://schemas.microsoft.com/office/drawing/2014/main" id="{2055AED8-A62C-4A55-BDA5-B53365228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526"/>
                <a:ext cx="720" cy="576"/>
              </a:xfrm>
              <a:prstGeom prst="star32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a typeface="ＭＳ Ｐゴシック"/>
                  <a:cs typeface="ＭＳ Ｐゴシック" charset="0"/>
                </a:endParaRPr>
              </a:p>
            </p:txBody>
          </p:sp>
          <p:sp>
            <p:nvSpPr>
              <p:cNvPr id="96" name="Text Box 55">
                <a:extLst>
                  <a:ext uri="{FF2B5EF4-FFF2-40B4-BE49-F238E27FC236}">
                    <a16:creationId xmlns:a16="http://schemas.microsoft.com/office/drawing/2014/main" id="{40849556-A058-436C-858A-04CE3D2AE6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" y="2554"/>
                <a:ext cx="1090" cy="562"/>
              </a:xfrm>
              <a:prstGeom prst="star32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WEEKLY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GOAL</a:t>
                </a:r>
              </a:p>
            </p:txBody>
          </p:sp>
        </p:grpSp>
        <p:grpSp>
          <p:nvGrpSpPr>
            <p:cNvPr id="28" name="Group 53">
              <a:extLst>
                <a:ext uri="{FF2B5EF4-FFF2-40B4-BE49-F238E27FC236}">
                  <a16:creationId xmlns:a16="http://schemas.microsoft.com/office/drawing/2014/main" id="{B596DE79-F17A-47CB-ACCF-73A4BC15A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64835" y="1660388"/>
              <a:ext cx="1730375" cy="1184659"/>
              <a:chOff x="938" y="2581"/>
              <a:chExt cx="1090" cy="613"/>
            </a:xfrm>
            <a:effectLst/>
          </p:grpSpPr>
          <p:sp>
            <p:nvSpPr>
              <p:cNvPr id="93" name="AutoShape 54">
                <a:extLst>
                  <a:ext uri="{FF2B5EF4-FFF2-40B4-BE49-F238E27FC236}">
                    <a16:creationId xmlns:a16="http://schemas.microsoft.com/office/drawing/2014/main" id="{72FE4EB8-6E1F-40A5-B82E-DAF35FB2B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" y="2581"/>
                <a:ext cx="720" cy="576"/>
              </a:xfrm>
              <a:prstGeom prst="star32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a typeface="ＭＳ Ｐゴシック"/>
                  <a:cs typeface="ＭＳ Ｐゴシック" charset="0"/>
                </a:endParaRPr>
              </a:p>
            </p:txBody>
          </p:sp>
          <p:sp>
            <p:nvSpPr>
              <p:cNvPr id="94" name="Text Box 55">
                <a:extLst>
                  <a:ext uri="{FF2B5EF4-FFF2-40B4-BE49-F238E27FC236}">
                    <a16:creationId xmlns:a16="http://schemas.microsoft.com/office/drawing/2014/main" id="{3C481872-DAAE-4D87-96BE-3B8F7B0BE8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" y="2632"/>
                <a:ext cx="1090" cy="562"/>
              </a:xfrm>
              <a:prstGeom prst="star32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WEEKLY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GOAL</a:t>
                </a:r>
              </a:p>
            </p:txBody>
          </p:sp>
        </p:grpSp>
        <p:grpSp>
          <p:nvGrpSpPr>
            <p:cNvPr id="29" name="Group 53">
              <a:extLst>
                <a:ext uri="{FF2B5EF4-FFF2-40B4-BE49-F238E27FC236}">
                  <a16:creationId xmlns:a16="http://schemas.microsoft.com/office/drawing/2014/main" id="{37D52993-E226-4672-AE42-C571416FD3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2408" y="2579056"/>
              <a:ext cx="1730375" cy="1155668"/>
              <a:chOff x="938" y="2636"/>
              <a:chExt cx="1090" cy="598"/>
            </a:xfrm>
            <a:effectLst/>
          </p:grpSpPr>
          <p:sp>
            <p:nvSpPr>
              <p:cNvPr id="91" name="AutoShape 54">
                <a:extLst>
                  <a:ext uri="{FF2B5EF4-FFF2-40B4-BE49-F238E27FC236}">
                    <a16:creationId xmlns:a16="http://schemas.microsoft.com/office/drawing/2014/main" id="{7654E1F1-9D1D-4137-8069-DEC90CE95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" y="2636"/>
                <a:ext cx="720" cy="576"/>
              </a:xfrm>
              <a:prstGeom prst="star32">
                <a:avLst/>
              </a:prstGeom>
              <a:solidFill>
                <a:schemeClr val="accent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prstClr val="white"/>
                  </a:solidFill>
                  <a:ea typeface="ＭＳ Ｐゴシック"/>
                  <a:cs typeface="ＭＳ Ｐゴシック" charset="0"/>
                </a:endParaRPr>
              </a:p>
            </p:txBody>
          </p:sp>
          <p:sp>
            <p:nvSpPr>
              <p:cNvPr id="92" name="Text Box 55">
                <a:extLst>
                  <a:ext uri="{FF2B5EF4-FFF2-40B4-BE49-F238E27FC236}">
                    <a16:creationId xmlns:a16="http://schemas.microsoft.com/office/drawing/2014/main" id="{34395506-E7D8-47E3-85BF-1E75A62011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8" y="2672"/>
                <a:ext cx="1090" cy="562"/>
              </a:xfrm>
              <a:prstGeom prst="star32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WEEKLY</a:t>
                </a:r>
              </a:p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u="none" dirty="0">
                    <a:solidFill>
                      <a:prstClr val="white"/>
                    </a:solidFill>
                    <a:latin typeface="Calibri" panose="020F0502020204030204"/>
                  </a:rPr>
                  <a:t>GOAL</a:t>
                </a:r>
              </a:p>
            </p:txBody>
          </p:sp>
        </p:grpSp>
        <p:grpSp>
          <p:nvGrpSpPr>
            <p:cNvPr id="30" name="Group 112">
              <a:extLst>
                <a:ext uri="{FF2B5EF4-FFF2-40B4-BE49-F238E27FC236}">
                  <a16:creationId xmlns:a16="http://schemas.microsoft.com/office/drawing/2014/main" id="{1B8CDF2A-7086-45EC-8921-2275FD375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3781" y="2249584"/>
              <a:ext cx="6969125" cy="4048125"/>
              <a:chOff x="1049009" y="2428875"/>
              <a:chExt cx="6969783" cy="4048125"/>
            </a:xfrm>
            <a:solidFill>
              <a:schemeClr val="accent2"/>
            </a:solidFill>
            <a:effectLst/>
          </p:grpSpPr>
          <p:grpSp>
            <p:nvGrpSpPr>
              <p:cNvPr id="66" name="Group 103">
                <a:extLst>
                  <a:ext uri="{FF2B5EF4-FFF2-40B4-BE49-F238E27FC236}">
                    <a16:creationId xmlns:a16="http://schemas.microsoft.com/office/drawing/2014/main" id="{4A530CDC-89BE-414D-84BB-7070F6656C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9009" y="5400675"/>
                <a:ext cx="1770229" cy="1076325"/>
                <a:chOff x="574018" y="5400675"/>
                <a:chExt cx="1770229" cy="1076325"/>
              </a:xfrm>
              <a:grpFill/>
            </p:grpSpPr>
            <p:sp>
              <p:nvSpPr>
                <p:cNvPr id="85" name="Freeform 7">
                  <a:extLst>
                    <a:ext uri="{FF2B5EF4-FFF2-40B4-BE49-F238E27FC236}">
                      <a16:creationId xmlns:a16="http://schemas.microsoft.com/office/drawing/2014/main" id="{62ABA427-7AD9-4D75-A31C-3FF7578012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74018" y="5400675"/>
                  <a:ext cx="1770229" cy="1076325"/>
                </a:xfrm>
                <a:custGeom>
                  <a:avLst/>
                  <a:gdLst>
                    <a:gd name="connsiteX0" fmla="*/ 0 w 4512"/>
                    <a:gd name="connsiteY0" fmla="*/ 2352 h 2400"/>
                    <a:gd name="connsiteX1" fmla="*/ 0 w 4512"/>
                    <a:gd name="connsiteY1" fmla="*/ 1728 h 2400"/>
                    <a:gd name="connsiteX2" fmla="*/ 576 w 4512"/>
                    <a:gd name="connsiteY2" fmla="*/ 1728 h 2400"/>
                    <a:gd name="connsiteX3" fmla="*/ 576 w 4512"/>
                    <a:gd name="connsiteY3" fmla="*/ 1440 h 2400"/>
                    <a:gd name="connsiteX4" fmla="*/ 1152 w 4512"/>
                    <a:gd name="connsiteY4" fmla="*/ 1440 h 2400"/>
                    <a:gd name="connsiteX5" fmla="*/ 1152 w 4512"/>
                    <a:gd name="connsiteY5" fmla="*/ 1152 h 2400"/>
                    <a:gd name="connsiteX6" fmla="*/ 1728 w 4512"/>
                    <a:gd name="connsiteY6" fmla="*/ 1152 h 2400"/>
                    <a:gd name="connsiteX7" fmla="*/ 1728 w 4512"/>
                    <a:gd name="connsiteY7" fmla="*/ 864 h 2400"/>
                    <a:gd name="connsiteX8" fmla="*/ 2304 w 4512"/>
                    <a:gd name="connsiteY8" fmla="*/ 864 h 2400"/>
                    <a:gd name="connsiteX9" fmla="*/ 2304 w 4512"/>
                    <a:gd name="connsiteY9" fmla="*/ 576 h 2400"/>
                    <a:gd name="connsiteX10" fmla="*/ 2880 w 4512"/>
                    <a:gd name="connsiteY10" fmla="*/ 576 h 2400"/>
                    <a:gd name="connsiteX11" fmla="*/ 2880 w 4512"/>
                    <a:gd name="connsiteY11" fmla="*/ 288 h 2400"/>
                    <a:gd name="connsiteX12" fmla="*/ 3456 w 4512"/>
                    <a:gd name="connsiteY12" fmla="*/ 288 h 2400"/>
                    <a:gd name="connsiteX13" fmla="*/ 3456 w 4512"/>
                    <a:gd name="connsiteY13" fmla="*/ 0 h 2400"/>
                    <a:gd name="connsiteX14" fmla="*/ 4512 w 4512"/>
                    <a:gd name="connsiteY14" fmla="*/ 2400 h 2400"/>
                    <a:gd name="connsiteX15" fmla="*/ 0 w 4512"/>
                    <a:gd name="connsiteY15" fmla="*/ 2400 h 2400"/>
                    <a:gd name="connsiteX16" fmla="*/ 0 w 4512"/>
                    <a:gd name="connsiteY16" fmla="*/ 2352 h 2400"/>
                    <a:gd name="connsiteX0" fmla="*/ 0 w 4549"/>
                    <a:gd name="connsiteY0" fmla="*/ 2352 h 2400"/>
                    <a:gd name="connsiteX1" fmla="*/ 0 w 4549"/>
                    <a:gd name="connsiteY1" fmla="*/ 1728 h 2400"/>
                    <a:gd name="connsiteX2" fmla="*/ 576 w 4549"/>
                    <a:gd name="connsiteY2" fmla="*/ 1728 h 2400"/>
                    <a:gd name="connsiteX3" fmla="*/ 576 w 4549"/>
                    <a:gd name="connsiteY3" fmla="*/ 1440 h 2400"/>
                    <a:gd name="connsiteX4" fmla="*/ 1152 w 4549"/>
                    <a:gd name="connsiteY4" fmla="*/ 1440 h 2400"/>
                    <a:gd name="connsiteX5" fmla="*/ 1152 w 4549"/>
                    <a:gd name="connsiteY5" fmla="*/ 1152 h 2400"/>
                    <a:gd name="connsiteX6" fmla="*/ 1728 w 4549"/>
                    <a:gd name="connsiteY6" fmla="*/ 1152 h 2400"/>
                    <a:gd name="connsiteX7" fmla="*/ 1728 w 4549"/>
                    <a:gd name="connsiteY7" fmla="*/ 864 h 2400"/>
                    <a:gd name="connsiteX8" fmla="*/ 2304 w 4549"/>
                    <a:gd name="connsiteY8" fmla="*/ 864 h 2400"/>
                    <a:gd name="connsiteX9" fmla="*/ 2304 w 4549"/>
                    <a:gd name="connsiteY9" fmla="*/ 576 h 2400"/>
                    <a:gd name="connsiteX10" fmla="*/ 2880 w 4549"/>
                    <a:gd name="connsiteY10" fmla="*/ 576 h 2400"/>
                    <a:gd name="connsiteX11" fmla="*/ 2880 w 4549"/>
                    <a:gd name="connsiteY11" fmla="*/ 288 h 2400"/>
                    <a:gd name="connsiteX12" fmla="*/ 3456 w 4549"/>
                    <a:gd name="connsiteY12" fmla="*/ 288 h 2400"/>
                    <a:gd name="connsiteX13" fmla="*/ 3456 w 4549"/>
                    <a:gd name="connsiteY13" fmla="*/ 0 h 2400"/>
                    <a:gd name="connsiteX14" fmla="*/ 4549 w 4549"/>
                    <a:gd name="connsiteY14" fmla="*/ 29 h 2400"/>
                    <a:gd name="connsiteX15" fmla="*/ 4512 w 4549"/>
                    <a:gd name="connsiteY15" fmla="*/ 2400 h 2400"/>
                    <a:gd name="connsiteX16" fmla="*/ 0 w 4549"/>
                    <a:gd name="connsiteY16" fmla="*/ 2400 h 2400"/>
                    <a:gd name="connsiteX17" fmla="*/ 0 w 4549"/>
                    <a:gd name="connsiteY17" fmla="*/ 2352 h 2400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16" fmla="*/ 3515 w 4549"/>
                    <a:gd name="connsiteY16" fmla="*/ 2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3456 w 4549"/>
                    <a:gd name="connsiteY14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4549 w 4549"/>
                    <a:gd name="connsiteY14" fmla="*/ 0 h 2371"/>
                    <a:gd name="connsiteX0" fmla="*/ 4549 w 4549"/>
                    <a:gd name="connsiteY0" fmla="*/ 0 h 2377"/>
                    <a:gd name="connsiteX1" fmla="*/ 4512 w 4549"/>
                    <a:gd name="connsiteY1" fmla="*/ 2371 h 2377"/>
                    <a:gd name="connsiteX2" fmla="*/ 2981 w 4549"/>
                    <a:gd name="connsiteY2" fmla="*/ 2377 h 2377"/>
                    <a:gd name="connsiteX3" fmla="*/ 0 w 4549"/>
                    <a:gd name="connsiteY3" fmla="*/ 2371 h 2377"/>
                    <a:gd name="connsiteX4" fmla="*/ 0 w 4549"/>
                    <a:gd name="connsiteY4" fmla="*/ 2323 h 2377"/>
                    <a:gd name="connsiteX5" fmla="*/ 0 w 4549"/>
                    <a:gd name="connsiteY5" fmla="*/ 1699 h 2377"/>
                    <a:gd name="connsiteX6" fmla="*/ 576 w 4549"/>
                    <a:gd name="connsiteY6" fmla="*/ 1699 h 2377"/>
                    <a:gd name="connsiteX7" fmla="*/ 576 w 4549"/>
                    <a:gd name="connsiteY7" fmla="*/ 1411 h 2377"/>
                    <a:gd name="connsiteX8" fmla="*/ 1152 w 4549"/>
                    <a:gd name="connsiteY8" fmla="*/ 1411 h 2377"/>
                    <a:gd name="connsiteX9" fmla="*/ 1152 w 4549"/>
                    <a:gd name="connsiteY9" fmla="*/ 1123 h 2377"/>
                    <a:gd name="connsiteX10" fmla="*/ 1728 w 4549"/>
                    <a:gd name="connsiteY10" fmla="*/ 1123 h 2377"/>
                    <a:gd name="connsiteX11" fmla="*/ 1728 w 4549"/>
                    <a:gd name="connsiteY11" fmla="*/ 835 h 2377"/>
                    <a:gd name="connsiteX12" fmla="*/ 2304 w 4549"/>
                    <a:gd name="connsiteY12" fmla="*/ 835 h 2377"/>
                    <a:gd name="connsiteX13" fmla="*/ 2304 w 4549"/>
                    <a:gd name="connsiteY13" fmla="*/ 547 h 2377"/>
                    <a:gd name="connsiteX14" fmla="*/ 2880 w 4549"/>
                    <a:gd name="connsiteY14" fmla="*/ 547 h 2377"/>
                    <a:gd name="connsiteX15" fmla="*/ 4549 w 4549"/>
                    <a:gd name="connsiteY15" fmla="*/ 0 h 2377"/>
                    <a:gd name="connsiteX0" fmla="*/ 2880 w 4512"/>
                    <a:gd name="connsiteY0" fmla="*/ 0 h 1830"/>
                    <a:gd name="connsiteX1" fmla="*/ 4512 w 4512"/>
                    <a:gd name="connsiteY1" fmla="*/ 1824 h 1830"/>
                    <a:gd name="connsiteX2" fmla="*/ 2981 w 4512"/>
                    <a:gd name="connsiteY2" fmla="*/ 1830 h 1830"/>
                    <a:gd name="connsiteX3" fmla="*/ 0 w 4512"/>
                    <a:gd name="connsiteY3" fmla="*/ 1824 h 1830"/>
                    <a:gd name="connsiteX4" fmla="*/ 0 w 4512"/>
                    <a:gd name="connsiteY4" fmla="*/ 1776 h 1830"/>
                    <a:gd name="connsiteX5" fmla="*/ 0 w 4512"/>
                    <a:gd name="connsiteY5" fmla="*/ 1152 h 1830"/>
                    <a:gd name="connsiteX6" fmla="*/ 576 w 4512"/>
                    <a:gd name="connsiteY6" fmla="*/ 1152 h 1830"/>
                    <a:gd name="connsiteX7" fmla="*/ 576 w 4512"/>
                    <a:gd name="connsiteY7" fmla="*/ 864 h 1830"/>
                    <a:gd name="connsiteX8" fmla="*/ 1152 w 4512"/>
                    <a:gd name="connsiteY8" fmla="*/ 864 h 1830"/>
                    <a:gd name="connsiteX9" fmla="*/ 1152 w 4512"/>
                    <a:gd name="connsiteY9" fmla="*/ 576 h 1830"/>
                    <a:gd name="connsiteX10" fmla="*/ 1728 w 4512"/>
                    <a:gd name="connsiteY10" fmla="*/ 576 h 1830"/>
                    <a:gd name="connsiteX11" fmla="*/ 1728 w 4512"/>
                    <a:gd name="connsiteY11" fmla="*/ 288 h 1830"/>
                    <a:gd name="connsiteX12" fmla="*/ 2304 w 4512"/>
                    <a:gd name="connsiteY12" fmla="*/ 288 h 1830"/>
                    <a:gd name="connsiteX13" fmla="*/ 2304 w 4512"/>
                    <a:gd name="connsiteY13" fmla="*/ 0 h 1830"/>
                    <a:gd name="connsiteX14" fmla="*/ 2880 w 4512"/>
                    <a:gd name="connsiteY14" fmla="*/ 0 h 1830"/>
                    <a:gd name="connsiteX0" fmla="*/ 2981 w 4571"/>
                    <a:gd name="connsiteY0" fmla="*/ 1830 h 1882"/>
                    <a:gd name="connsiteX1" fmla="*/ 0 w 4571"/>
                    <a:gd name="connsiteY1" fmla="*/ 1824 h 1882"/>
                    <a:gd name="connsiteX2" fmla="*/ 0 w 4571"/>
                    <a:gd name="connsiteY2" fmla="*/ 1776 h 1882"/>
                    <a:gd name="connsiteX3" fmla="*/ 0 w 4571"/>
                    <a:gd name="connsiteY3" fmla="*/ 1152 h 1882"/>
                    <a:gd name="connsiteX4" fmla="*/ 576 w 4571"/>
                    <a:gd name="connsiteY4" fmla="*/ 1152 h 1882"/>
                    <a:gd name="connsiteX5" fmla="*/ 576 w 4571"/>
                    <a:gd name="connsiteY5" fmla="*/ 864 h 1882"/>
                    <a:gd name="connsiteX6" fmla="*/ 1152 w 4571"/>
                    <a:gd name="connsiteY6" fmla="*/ 864 h 1882"/>
                    <a:gd name="connsiteX7" fmla="*/ 1152 w 4571"/>
                    <a:gd name="connsiteY7" fmla="*/ 576 h 1882"/>
                    <a:gd name="connsiteX8" fmla="*/ 1728 w 4571"/>
                    <a:gd name="connsiteY8" fmla="*/ 576 h 1882"/>
                    <a:gd name="connsiteX9" fmla="*/ 1728 w 4571"/>
                    <a:gd name="connsiteY9" fmla="*/ 288 h 1882"/>
                    <a:gd name="connsiteX10" fmla="*/ 2304 w 4571"/>
                    <a:gd name="connsiteY10" fmla="*/ 288 h 1882"/>
                    <a:gd name="connsiteX11" fmla="*/ 2304 w 4571"/>
                    <a:gd name="connsiteY11" fmla="*/ 0 h 1882"/>
                    <a:gd name="connsiteX12" fmla="*/ 2880 w 4571"/>
                    <a:gd name="connsiteY12" fmla="*/ 0 h 1882"/>
                    <a:gd name="connsiteX13" fmla="*/ 4571 w 4571"/>
                    <a:gd name="connsiteY13" fmla="*/ 1882 h 1882"/>
                    <a:gd name="connsiteX0" fmla="*/ 2981 w 2981"/>
                    <a:gd name="connsiteY0" fmla="*/ 1830 h 1830"/>
                    <a:gd name="connsiteX1" fmla="*/ 0 w 2981"/>
                    <a:gd name="connsiteY1" fmla="*/ 1824 h 1830"/>
                    <a:gd name="connsiteX2" fmla="*/ 0 w 2981"/>
                    <a:gd name="connsiteY2" fmla="*/ 1776 h 1830"/>
                    <a:gd name="connsiteX3" fmla="*/ 0 w 2981"/>
                    <a:gd name="connsiteY3" fmla="*/ 1152 h 1830"/>
                    <a:gd name="connsiteX4" fmla="*/ 576 w 2981"/>
                    <a:gd name="connsiteY4" fmla="*/ 1152 h 1830"/>
                    <a:gd name="connsiteX5" fmla="*/ 576 w 2981"/>
                    <a:gd name="connsiteY5" fmla="*/ 864 h 1830"/>
                    <a:gd name="connsiteX6" fmla="*/ 1152 w 2981"/>
                    <a:gd name="connsiteY6" fmla="*/ 864 h 1830"/>
                    <a:gd name="connsiteX7" fmla="*/ 1152 w 2981"/>
                    <a:gd name="connsiteY7" fmla="*/ 576 h 1830"/>
                    <a:gd name="connsiteX8" fmla="*/ 1728 w 2981"/>
                    <a:gd name="connsiteY8" fmla="*/ 576 h 1830"/>
                    <a:gd name="connsiteX9" fmla="*/ 1728 w 2981"/>
                    <a:gd name="connsiteY9" fmla="*/ 288 h 1830"/>
                    <a:gd name="connsiteX10" fmla="*/ 2304 w 2981"/>
                    <a:gd name="connsiteY10" fmla="*/ 288 h 1830"/>
                    <a:gd name="connsiteX11" fmla="*/ 2304 w 2981"/>
                    <a:gd name="connsiteY11" fmla="*/ 0 h 1830"/>
                    <a:gd name="connsiteX12" fmla="*/ 2880 w 2981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9 w 2991"/>
                    <a:gd name="connsiteY0" fmla="*/ 1830 h 1830"/>
                    <a:gd name="connsiteX1" fmla="*/ 8 w 2991"/>
                    <a:gd name="connsiteY1" fmla="*/ 1824 h 1830"/>
                    <a:gd name="connsiteX2" fmla="*/ 0 w 2991"/>
                    <a:gd name="connsiteY2" fmla="*/ 1557 h 1830"/>
                    <a:gd name="connsiteX3" fmla="*/ 8 w 2991"/>
                    <a:gd name="connsiteY3" fmla="*/ 1776 h 1830"/>
                    <a:gd name="connsiteX4" fmla="*/ 8 w 2991"/>
                    <a:gd name="connsiteY4" fmla="*/ 1152 h 1830"/>
                    <a:gd name="connsiteX5" fmla="*/ 584 w 2991"/>
                    <a:gd name="connsiteY5" fmla="*/ 1152 h 1830"/>
                    <a:gd name="connsiteX6" fmla="*/ 584 w 2991"/>
                    <a:gd name="connsiteY6" fmla="*/ 864 h 1830"/>
                    <a:gd name="connsiteX7" fmla="*/ 1160 w 2991"/>
                    <a:gd name="connsiteY7" fmla="*/ 864 h 1830"/>
                    <a:gd name="connsiteX8" fmla="*/ 1160 w 2991"/>
                    <a:gd name="connsiteY8" fmla="*/ 576 h 1830"/>
                    <a:gd name="connsiteX9" fmla="*/ 1736 w 2991"/>
                    <a:gd name="connsiteY9" fmla="*/ 576 h 1830"/>
                    <a:gd name="connsiteX10" fmla="*/ 1736 w 2991"/>
                    <a:gd name="connsiteY10" fmla="*/ 288 h 1830"/>
                    <a:gd name="connsiteX11" fmla="*/ 2312 w 2991"/>
                    <a:gd name="connsiteY11" fmla="*/ 288 h 1830"/>
                    <a:gd name="connsiteX12" fmla="*/ 2312 w 2991"/>
                    <a:gd name="connsiteY12" fmla="*/ 0 h 1830"/>
                    <a:gd name="connsiteX13" fmla="*/ 2991 w 2991"/>
                    <a:gd name="connsiteY13" fmla="*/ 0 h 1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91" h="1830">
                      <a:moveTo>
                        <a:pt x="2989" y="1830"/>
                      </a:moveTo>
                      <a:lnTo>
                        <a:pt x="8" y="1824"/>
                      </a:lnTo>
                      <a:cubicBezTo>
                        <a:pt x="5" y="1822"/>
                        <a:pt x="3" y="1559"/>
                        <a:pt x="0" y="1557"/>
                      </a:cubicBezTo>
                      <a:cubicBezTo>
                        <a:pt x="3" y="1543"/>
                        <a:pt x="5" y="1790"/>
                        <a:pt x="8" y="1776"/>
                      </a:cubicBezTo>
                      <a:lnTo>
                        <a:pt x="8" y="1152"/>
                      </a:lnTo>
                      <a:lnTo>
                        <a:pt x="584" y="1152"/>
                      </a:lnTo>
                      <a:lnTo>
                        <a:pt x="584" y="864"/>
                      </a:lnTo>
                      <a:lnTo>
                        <a:pt x="1160" y="864"/>
                      </a:lnTo>
                      <a:lnTo>
                        <a:pt x="1160" y="576"/>
                      </a:lnTo>
                      <a:lnTo>
                        <a:pt x="1736" y="576"/>
                      </a:lnTo>
                      <a:lnTo>
                        <a:pt x="1736" y="288"/>
                      </a:lnTo>
                      <a:lnTo>
                        <a:pt x="2312" y="288"/>
                      </a:lnTo>
                      <a:lnTo>
                        <a:pt x="2312" y="0"/>
                      </a:lnTo>
                      <a:lnTo>
                        <a:pt x="2991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86" name="Rectangle 2">
                  <a:extLst>
                    <a:ext uri="{FF2B5EF4-FFF2-40B4-BE49-F238E27FC236}">
                      <a16:creationId xmlns:a16="http://schemas.microsoft.com/office/drawing/2014/main" id="{9CB5040E-8430-4EC6-B02D-1160D19A1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8780" y="6138181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1</a:t>
                  </a:r>
                </a:p>
              </p:txBody>
            </p:sp>
            <p:sp>
              <p:nvSpPr>
                <p:cNvPr id="87" name="Rectangle 8">
                  <a:extLst>
                    <a:ext uri="{FF2B5EF4-FFF2-40B4-BE49-F238E27FC236}">
                      <a16:creationId xmlns:a16="http://schemas.microsoft.com/office/drawing/2014/main" id="{7A585A72-3052-4111-A1AA-44DA0E28AD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537" y="5968319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88" name="Rectangle 9">
                  <a:extLst>
                    <a:ext uri="{FF2B5EF4-FFF2-40B4-BE49-F238E27FC236}">
                      <a16:creationId xmlns:a16="http://schemas.microsoft.com/office/drawing/2014/main" id="{FAB71197-52A1-40BB-894B-FC2838538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58295" y="5798456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3</a:t>
                  </a:r>
                </a:p>
              </p:txBody>
            </p:sp>
            <p:sp>
              <p:nvSpPr>
                <p:cNvPr id="89" name="Rectangle 10">
                  <a:extLst>
                    <a:ext uri="{FF2B5EF4-FFF2-40B4-BE49-F238E27FC236}">
                      <a16:creationId xmlns:a16="http://schemas.microsoft.com/office/drawing/2014/main" id="{91C4E692-40D4-463C-92E3-D9F9C679E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98052" y="5628594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90" name="Rectangle 11">
                  <a:extLst>
                    <a:ext uri="{FF2B5EF4-FFF2-40B4-BE49-F238E27FC236}">
                      <a16:creationId xmlns:a16="http://schemas.microsoft.com/office/drawing/2014/main" id="{4593DA65-78D6-4C96-A277-6DF7713059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7809" y="5458731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5</a:t>
                  </a:r>
                </a:p>
              </p:txBody>
            </p:sp>
          </p:grpSp>
          <p:sp>
            <p:nvSpPr>
              <p:cNvPr id="67" name="Rectangle 11">
                <a:extLst>
                  <a:ext uri="{FF2B5EF4-FFF2-40B4-BE49-F238E27FC236}">
                    <a16:creationId xmlns:a16="http://schemas.microsoft.com/office/drawing/2014/main" id="{7792170D-4030-4B69-B379-CF37E463D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0496" y="5334000"/>
                <a:ext cx="5258296" cy="11430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/>
                  <a:cs typeface="Arial"/>
                </a:endParaRPr>
              </a:p>
            </p:txBody>
          </p:sp>
          <p:grpSp>
            <p:nvGrpSpPr>
              <p:cNvPr id="68" name="Group 99">
                <a:extLst>
                  <a:ext uri="{FF2B5EF4-FFF2-40B4-BE49-F238E27FC236}">
                    <a16:creationId xmlns:a16="http://schemas.microsoft.com/office/drawing/2014/main" id="{CBCBAB23-9C76-413E-8A93-76E3100D1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0496" y="4410075"/>
                <a:ext cx="1770229" cy="1076325"/>
                <a:chOff x="2496314" y="4267200"/>
                <a:chExt cx="1770229" cy="1076325"/>
              </a:xfrm>
              <a:grpFill/>
            </p:grpSpPr>
            <p:sp>
              <p:nvSpPr>
                <p:cNvPr id="79" name="Freeform 7">
                  <a:extLst>
                    <a:ext uri="{FF2B5EF4-FFF2-40B4-BE49-F238E27FC236}">
                      <a16:creationId xmlns:a16="http://schemas.microsoft.com/office/drawing/2014/main" id="{6FD45E37-2D95-4F6C-8618-57090B204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6314" y="4267200"/>
                  <a:ext cx="1770229" cy="1076325"/>
                </a:xfrm>
                <a:custGeom>
                  <a:avLst/>
                  <a:gdLst>
                    <a:gd name="connsiteX0" fmla="*/ 0 w 4512"/>
                    <a:gd name="connsiteY0" fmla="*/ 2352 h 2400"/>
                    <a:gd name="connsiteX1" fmla="*/ 0 w 4512"/>
                    <a:gd name="connsiteY1" fmla="*/ 1728 h 2400"/>
                    <a:gd name="connsiteX2" fmla="*/ 576 w 4512"/>
                    <a:gd name="connsiteY2" fmla="*/ 1728 h 2400"/>
                    <a:gd name="connsiteX3" fmla="*/ 576 w 4512"/>
                    <a:gd name="connsiteY3" fmla="*/ 1440 h 2400"/>
                    <a:gd name="connsiteX4" fmla="*/ 1152 w 4512"/>
                    <a:gd name="connsiteY4" fmla="*/ 1440 h 2400"/>
                    <a:gd name="connsiteX5" fmla="*/ 1152 w 4512"/>
                    <a:gd name="connsiteY5" fmla="*/ 1152 h 2400"/>
                    <a:gd name="connsiteX6" fmla="*/ 1728 w 4512"/>
                    <a:gd name="connsiteY6" fmla="*/ 1152 h 2400"/>
                    <a:gd name="connsiteX7" fmla="*/ 1728 w 4512"/>
                    <a:gd name="connsiteY7" fmla="*/ 864 h 2400"/>
                    <a:gd name="connsiteX8" fmla="*/ 2304 w 4512"/>
                    <a:gd name="connsiteY8" fmla="*/ 864 h 2400"/>
                    <a:gd name="connsiteX9" fmla="*/ 2304 w 4512"/>
                    <a:gd name="connsiteY9" fmla="*/ 576 h 2400"/>
                    <a:gd name="connsiteX10" fmla="*/ 2880 w 4512"/>
                    <a:gd name="connsiteY10" fmla="*/ 576 h 2400"/>
                    <a:gd name="connsiteX11" fmla="*/ 2880 w 4512"/>
                    <a:gd name="connsiteY11" fmla="*/ 288 h 2400"/>
                    <a:gd name="connsiteX12" fmla="*/ 3456 w 4512"/>
                    <a:gd name="connsiteY12" fmla="*/ 288 h 2400"/>
                    <a:gd name="connsiteX13" fmla="*/ 3456 w 4512"/>
                    <a:gd name="connsiteY13" fmla="*/ 0 h 2400"/>
                    <a:gd name="connsiteX14" fmla="*/ 4512 w 4512"/>
                    <a:gd name="connsiteY14" fmla="*/ 2400 h 2400"/>
                    <a:gd name="connsiteX15" fmla="*/ 0 w 4512"/>
                    <a:gd name="connsiteY15" fmla="*/ 2400 h 2400"/>
                    <a:gd name="connsiteX16" fmla="*/ 0 w 4512"/>
                    <a:gd name="connsiteY16" fmla="*/ 2352 h 2400"/>
                    <a:gd name="connsiteX0" fmla="*/ 0 w 4549"/>
                    <a:gd name="connsiteY0" fmla="*/ 2352 h 2400"/>
                    <a:gd name="connsiteX1" fmla="*/ 0 w 4549"/>
                    <a:gd name="connsiteY1" fmla="*/ 1728 h 2400"/>
                    <a:gd name="connsiteX2" fmla="*/ 576 w 4549"/>
                    <a:gd name="connsiteY2" fmla="*/ 1728 h 2400"/>
                    <a:gd name="connsiteX3" fmla="*/ 576 w 4549"/>
                    <a:gd name="connsiteY3" fmla="*/ 1440 h 2400"/>
                    <a:gd name="connsiteX4" fmla="*/ 1152 w 4549"/>
                    <a:gd name="connsiteY4" fmla="*/ 1440 h 2400"/>
                    <a:gd name="connsiteX5" fmla="*/ 1152 w 4549"/>
                    <a:gd name="connsiteY5" fmla="*/ 1152 h 2400"/>
                    <a:gd name="connsiteX6" fmla="*/ 1728 w 4549"/>
                    <a:gd name="connsiteY6" fmla="*/ 1152 h 2400"/>
                    <a:gd name="connsiteX7" fmla="*/ 1728 w 4549"/>
                    <a:gd name="connsiteY7" fmla="*/ 864 h 2400"/>
                    <a:gd name="connsiteX8" fmla="*/ 2304 w 4549"/>
                    <a:gd name="connsiteY8" fmla="*/ 864 h 2400"/>
                    <a:gd name="connsiteX9" fmla="*/ 2304 w 4549"/>
                    <a:gd name="connsiteY9" fmla="*/ 576 h 2400"/>
                    <a:gd name="connsiteX10" fmla="*/ 2880 w 4549"/>
                    <a:gd name="connsiteY10" fmla="*/ 576 h 2400"/>
                    <a:gd name="connsiteX11" fmla="*/ 2880 w 4549"/>
                    <a:gd name="connsiteY11" fmla="*/ 288 h 2400"/>
                    <a:gd name="connsiteX12" fmla="*/ 3456 w 4549"/>
                    <a:gd name="connsiteY12" fmla="*/ 288 h 2400"/>
                    <a:gd name="connsiteX13" fmla="*/ 3456 w 4549"/>
                    <a:gd name="connsiteY13" fmla="*/ 0 h 2400"/>
                    <a:gd name="connsiteX14" fmla="*/ 4549 w 4549"/>
                    <a:gd name="connsiteY14" fmla="*/ 29 h 2400"/>
                    <a:gd name="connsiteX15" fmla="*/ 4512 w 4549"/>
                    <a:gd name="connsiteY15" fmla="*/ 2400 h 2400"/>
                    <a:gd name="connsiteX16" fmla="*/ 0 w 4549"/>
                    <a:gd name="connsiteY16" fmla="*/ 2400 h 2400"/>
                    <a:gd name="connsiteX17" fmla="*/ 0 w 4549"/>
                    <a:gd name="connsiteY17" fmla="*/ 2352 h 2400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16" fmla="*/ 3515 w 4549"/>
                    <a:gd name="connsiteY16" fmla="*/ 2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3456 w 4549"/>
                    <a:gd name="connsiteY14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4549 w 4549"/>
                    <a:gd name="connsiteY14" fmla="*/ 0 h 2371"/>
                    <a:gd name="connsiteX0" fmla="*/ 4549 w 4549"/>
                    <a:gd name="connsiteY0" fmla="*/ 0 h 2377"/>
                    <a:gd name="connsiteX1" fmla="*/ 4512 w 4549"/>
                    <a:gd name="connsiteY1" fmla="*/ 2371 h 2377"/>
                    <a:gd name="connsiteX2" fmla="*/ 2981 w 4549"/>
                    <a:gd name="connsiteY2" fmla="*/ 2377 h 2377"/>
                    <a:gd name="connsiteX3" fmla="*/ 0 w 4549"/>
                    <a:gd name="connsiteY3" fmla="*/ 2371 h 2377"/>
                    <a:gd name="connsiteX4" fmla="*/ 0 w 4549"/>
                    <a:gd name="connsiteY4" fmla="*/ 2323 h 2377"/>
                    <a:gd name="connsiteX5" fmla="*/ 0 w 4549"/>
                    <a:gd name="connsiteY5" fmla="*/ 1699 h 2377"/>
                    <a:gd name="connsiteX6" fmla="*/ 576 w 4549"/>
                    <a:gd name="connsiteY6" fmla="*/ 1699 h 2377"/>
                    <a:gd name="connsiteX7" fmla="*/ 576 w 4549"/>
                    <a:gd name="connsiteY7" fmla="*/ 1411 h 2377"/>
                    <a:gd name="connsiteX8" fmla="*/ 1152 w 4549"/>
                    <a:gd name="connsiteY8" fmla="*/ 1411 h 2377"/>
                    <a:gd name="connsiteX9" fmla="*/ 1152 w 4549"/>
                    <a:gd name="connsiteY9" fmla="*/ 1123 h 2377"/>
                    <a:gd name="connsiteX10" fmla="*/ 1728 w 4549"/>
                    <a:gd name="connsiteY10" fmla="*/ 1123 h 2377"/>
                    <a:gd name="connsiteX11" fmla="*/ 1728 w 4549"/>
                    <a:gd name="connsiteY11" fmla="*/ 835 h 2377"/>
                    <a:gd name="connsiteX12" fmla="*/ 2304 w 4549"/>
                    <a:gd name="connsiteY12" fmla="*/ 835 h 2377"/>
                    <a:gd name="connsiteX13" fmla="*/ 2304 w 4549"/>
                    <a:gd name="connsiteY13" fmla="*/ 547 h 2377"/>
                    <a:gd name="connsiteX14" fmla="*/ 2880 w 4549"/>
                    <a:gd name="connsiteY14" fmla="*/ 547 h 2377"/>
                    <a:gd name="connsiteX15" fmla="*/ 4549 w 4549"/>
                    <a:gd name="connsiteY15" fmla="*/ 0 h 2377"/>
                    <a:gd name="connsiteX0" fmla="*/ 2880 w 4512"/>
                    <a:gd name="connsiteY0" fmla="*/ 0 h 1830"/>
                    <a:gd name="connsiteX1" fmla="*/ 4512 w 4512"/>
                    <a:gd name="connsiteY1" fmla="*/ 1824 h 1830"/>
                    <a:gd name="connsiteX2" fmla="*/ 2981 w 4512"/>
                    <a:gd name="connsiteY2" fmla="*/ 1830 h 1830"/>
                    <a:gd name="connsiteX3" fmla="*/ 0 w 4512"/>
                    <a:gd name="connsiteY3" fmla="*/ 1824 h 1830"/>
                    <a:gd name="connsiteX4" fmla="*/ 0 w 4512"/>
                    <a:gd name="connsiteY4" fmla="*/ 1776 h 1830"/>
                    <a:gd name="connsiteX5" fmla="*/ 0 w 4512"/>
                    <a:gd name="connsiteY5" fmla="*/ 1152 h 1830"/>
                    <a:gd name="connsiteX6" fmla="*/ 576 w 4512"/>
                    <a:gd name="connsiteY6" fmla="*/ 1152 h 1830"/>
                    <a:gd name="connsiteX7" fmla="*/ 576 w 4512"/>
                    <a:gd name="connsiteY7" fmla="*/ 864 h 1830"/>
                    <a:gd name="connsiteX8" fmla="*/ 1152 w 4512"/>
                    <a:gd name="connsiteY8" fmla="*/ 864 h 1830"/>
                    <a:gd name="connsiteX9" fmla="*/ 1152 w 4512"/>
                    <a:gd name="connsiteY9" fmla="*/ 576 h 1830"/>
                    <a:gd name="connsiteX10" fmla="*/ 1728 w 4512"/>
                    <a:gd name="connsiteY10" fmla="*/ 576 h 1830"/>
                    <a:gd name="connsiteX11" fmla="*/ 1728 w 4512"/>
                    <a:gd name="connsiteY11" fmla="*/ 288 h 1830"/>
                    <a:gd name="connsiteX12" fmla="*/ 2304 w 4512"/>
                    <a:gd name="connsiteY12" fmla="*/ 288 h 1830"/>
                    <a:gd name="connsiteX13" fmla="*/ 2304 w 4512"/>
                    <a:gd name="connsiteY13" fmla="*/ 0 h 1830"/>
                    <a:gd name="connsiteX14" fmla="*/ 2880 w 4512"/>
                    <a:gd name="connsiteY14" fmla="*/ 0 h 1830"/>
                    <a:gd name="connsiteX0" fmla="*/ 2981 w 4571"/>
                    <a:gd name="connsiteY0" fmla="*/ 1830 h 1882"/>
                    <a:gd name="connsiteX1" fmla="*/ 0 w 4571"/>
                    <a:gd name="connsiteY1" fmla="*/ 1824 h 1882"/>
                    <a:gd name="connsiteX2" fmla="*/ 0 w 4571"/>
                    <a:gd name="connsiteY2" fmla="*/ 1776 h 1882"/>
                    <a:gd name="connsiteX3" fmla="*/ 0 w 4571"/>
                    <a:gd name="connsiteY3" fmla="*/ 1152 h 1882"/>
                    <a:gd name="connsiteX4" fmla="*/ 576 w 4571"/>
                    <a:gd name="connsiteY4" fmla="*/ 1152 h 1882"/>
                    <a:gd name="connsiteX5" fmla="*/ 576 w 4571"/>
                    <a:gd name="connsiteY5" fmla="*/ 864 h 1882"/>
                    <a:gd name="connsiteX6" fmla="*/ 1152 w 4571"/>
                    <a:gd name="connsiteY6" fmla="*/ 864 h 1882"/>
                    <a:gd name="connsiteX7" fmla="*/ 1152 w 4571"/>
                    <a:gd name="connsiteY7" fmla="*/ 576 h 1882"/>
                    <a:gd name="connsiteX8" fmla="*/ 1728 w 4571"/>
                    <a:gd name="connsiteY8" fmla="*/ 576 h 1882"/>
                    <a:gd name="connsiteX9" fmla="*/ 1728 w 4571"/>
                    <a:gd name="connsiteY9" fmla="*/ 288 h 1882"/>
                    <a:gd name="connsiteX10" fmla="*/ 2304 w 4571"/>
                    <a:gd name="connsiteY10" fmla="*/ 288 h 1882"/>
                    <a:gd name="connsiteX11" fmla="*/ 2304 w 4571"/>
                    <a:gd name="connsiteY11" fmla="*/ 0 h 1882"/>
                    <a:gd name="connsiteX12" fmla="*/ 2880 w 4571"/>
                    <a:gd name="connsiteY12" fmla="*/ 0 h 1882"/>
                    <a:gd name="connsiteX13" fmla="*/ 4571 w 4571"/>
                    <a:gd name="connsiteY13" fmla="*/ 1882 h 1882"/>
                    <a:gd name="connsiteX0" fmla="*/ 2981 w 2981"/>
                    <a:gd name="connsiteY0" fmla="*/ 1830 h 1830"/>
                    <a:gd name="connsiteX1" fmla="*/ 0 w 2981"/>
                    <a:gd name="connsiteY1" fmla="*/ 1824 h 1830"/>
                    <a:gd name="connsiteX2" fmla="*/ 0 w 2981"/>
                    <a:gd name="connsiteY2" fmla="*/ 1776 h 1830"/>
                    <a:gd name="connsiteX3" fmla="*/ 0 w 2981"/>
                    <a:gd name="connsiteY3" fmla="*/ 1152 h 1830"/>
                    <a:gd name="connsiteX4" fmla="*/ 576 w 2981"/>
                    <a:gd name="connsiteY4" fmla="*/ 1152 h 1830"/>
                    <a:gd name="connsiteX5" fmla="*/ 576 w 2981"/>
                    <a:gd name="connsiteY5" fmla="*/ 864 h 1830"/>
                    <a:gd name="connsiteX6" fmla="*/ 1152 w 2981"/>
                    <a:gd name="connsiteY6" fmla="*/ 864 h 1830"/>
                    <a:gd name="connsiteX7" fmla="*/ 1152 w 2981"/>
                    <a:gd name="connsiteY7" fmla="*/ 576 h 1830"/>
                    <a:gd name="connsiteX8" fmla="*/ 1728 w 2981"/>
                    <a:gd name="connsiteY8" fmla="*/ 576 h 1830"/>
                    <a:gd name="connsiteX9" fmla="*/ 1728 w 2981"/>
                    <a:gd name="connsiteY9" fmla="*/ 288 h 1830"/>
                    <a:gd name="connsiteX10" fmla="*/ 2304 w 2981"/>
                    <a:gd name="connsiteY10" fmla="*/ 288 h 1830"/>
                    <a:gd name="connsiteX11" fmla="*/ 2304 w 2981"/>
                    <a:gd name="connsiteY11" fmla="*/ 0 h 1830"/>
                    <a:gd name="connsiteX12" fmla="*/ 2880 w 2981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9 w 2991"/>
                    <a:gd name="connsiteY0" fmla="*/ 1830 h 1830"/>
                    <a:gd name="connsiteX1" fmla="*/ 8 w 2991"/>
                    <a:gd name="connsiteY1" fmla="*/ 1824 h 1830"/>
                    <a:gd name="connsiteX2" fmla="*/ 0 w 2991"/>
                    <a:gd name="connsiteY2" fmla="*/ 1557 h 1830"/>
                    <a:gd name="connsiteX3" fmla="*/ 8 w 2991"/>
                    <a:gd name="connsiteY3" fmla="*/ 1776 h 1830"/>
                    <a:gd name="connsiteX4" fmla="*/ 8 w 2991"/>
                    <a:gd name="connsiteY4" fmla="*/ 1152 h 1830"/>
                    <a:gd name="connsiteX5" fmla="*/ 584 w 2991"/>
                    <a:gd name="connsiteY5" fmla="*/ 1152 h 1830"/>
                    <a:gd name="connsiteX6" fmla="*/ 584 w 2991"/>
                    <a:gd name="connsiteY6" fmla="*/ 864 h 1830"/>
                    <a:gd name="connsiteX7" fmla="*/ 1160 w 2991"/>
                    <a:gd name="connsiteY7" fmla="*/ 864 h 1830"/>
                    <a:gd name="connsiteX8" fmla="*/ 1160 w 2991"/>
                    <a:gd name="connsiteY8" fmla="*/ 576 h 1830"/>
                    <a:gd name="connsiteX9" fmla="*/ 1736 w 2991"/>
                    <a:gd name="connsiteY9" fmla="*/ 576 h 1830"/>
                    <a:gd name="connsiteX10" fmla="*/ 1736 w 2991"/>
                    <a:gd name="connsiteY10" fmla="*/ 288 h 1830"/>
                    <a:gd name="connsiteX11" fmla="*/ 2312 w 2991"/>
                    <a:gd name="connsiteY11" fmla="*/ 288 h 1830"/>
                    <a:gd name="connsiteX12" fmla="*/ 2312 w 2991"/>
                    <a:gd name="connsiteY12" fmla="*/ 0 h 1830"/>
                    <a:gd name="connsiteX13" fmla="*/ 2991 w 2991"/>
                    <a:gd name="connsiteY13" fmla="*/ 0 h 1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91" h="1830">
                      <a:moveTo>
                        <a:pt x="2989" y="1830"/>
                      </a:moveTo>
                      <a:lnTo>
                        <a:pt x="8" y="1824"/>
                      </a:lnTo>
                      <a:cubicBezTo>
                        <a:pt x="5" y="1822"/>
                        <a:pt x="3" y="1559"/>
                        <a:pt x="0" y="1557"/>
                      </a:cubicBezTo>
                      <a:cubicBezTo>
                        <a:pt x="3" y="1543"/>
                        <a:pt x="5" y="1790"/>
                        <a:pt x="8" y="1776"/>
                      </a:cubicBezTo>
                      <a:lnTo>
                        <a:pt x="8" y="1152"/>
                      </a:lnTo>
                      <a:lnTo>
                        <a:pt x="584" y="1152"/>
                      </a:lnTo>
                      <a:lnTo>
                        <a:pt x="584" y="864"/>
                      </a:lnTo>
                      <a:lnTo>
                        <a:pt x="1160" y="864"/>
                      </a:lnTo>
                      <a:lnTo>
                        <a:pt x="1160" y="576"/>
                      </a:lnTo>
                      <a:lnTo>
                        <a:pt x="1736" y="576"/>
                      </a:lnTo>
                      <a:lnTo>
                        <a:pt x="1736" y="288"/>
                      </a:lnTo>
                      <a:lnTo>
                        <a:pt x="2312" y="288"/>
                      </a:lnTo>
                      <a:lnTo>
                        <a:pt x="2312" y="0"/>
                      </a:lnTo>
                      <a:lnTo>
                        <a:pt x="2991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80" name="Rectangle 2">
                  <a:extLst>
                    <a:ext uri="{FF2B5EF4-FFF2-40B4-BE49-F238E27FC236}">
                      <a16:creationId xmlns:a16="http://schemas.microsoft.com/office/drawing/2014/main" id="{AB453BC5-207F-43E1-9E61-0C33D37E79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01076" y="5004706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1</a:t>
                  </a:r>
                </a:p>
              </p:txBody>
            </p:sp>
            <p:sp>
              <p:nvSpPr>
                <p:cNvPr id="81" name="Rectangle 8">
                  <a:extLst>
                    <a:ext uri="{FF2B5EF4-FFF2-40B4-BE49-F238E27FC236}">
                      <a16:creationId xmlns:a16="http://schemas.microsoft.com/office/drawing/2014/main" id="{17D6E526-5880-436E-97E7-AA52011A6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40833" y="4834844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82" name="Rectangle 9">
                  <a:extLst>
                    <a:ext uri="{FF2B5EF4-FFF2-40B4-BE49-F238E27FC236}">
                      <a16:creationId xmlns:a16="http://schemas.microsoft.com/office/drawing/2014/main" id="{C3806759-2697-4AFA-BDB2-F8355E03F6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0591" y="4664981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3</a:t>
                  </a:r>
                </a:p>
              </p:txBody>
            </p:sp>
            <p:sp>
              <p:nvSpPr>
                <p:cNvPr id="83" name="Rectangle 10">
                  <a:extLst>
                    <a:ext uri="{FF2B5EF4-FFF2-40B4-BE49-F238E27FC236}">
                      <a16:creationId xmlns:a16="http://schemas.microsoft.com/office/drawing/2014/main" id="{74718A74-B3B8-4017-B495-4DCE9FC15F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0348" y="4495119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84" name="Rectangle 11">
                  <a:extLst>
                    <a:ext uri="{FF2B5EF4-FFF2-40B4-BE49-F238E27FC236}">
                      <a16:creationId xmlns:a16="http://schemas.microsoft.com/office/drawing/2014/main" id="{E6D4F239-3985-455D-9BAC-7A246D49C7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60105" y="4325256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5</a:t>
                  </a:r>
                </a:p>
              </p:txBody>
            </p:sp>
          </p:grpSp>
          <p:sp>
            <p:nvSpPr>
              <p:cNvPr id="69" name="Rectangle 11">
                <a:extLst>
                  <a:ext uri="{FF2B5EF4-FFF2-40B4-BE49-F238E27FC236}">
                    <a16:creationId xmlns:a16="http://schemas.microsoft.com/office/drawing/2014/main" id="{1416D0C2-BDBC-40A9-9EB5-0F6FD0F1B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261" y="4419600"/>
                <a:ext cx="3505531" cy="1219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/>
                  <a:cs typeface="Arial"/>
                </a:endParaRPr>
              </a:p>
            </p:txBody>
          </p:sp>
          <p:grpSp>
            <p:nvGrpSpPr>
              <p:cNvPr id="70" name="Group 100">
                <a:extLst>
                  <a:ext uri="{FF2B5EF4-FFF2-40B4-BE49-F238E27FC236}">
                    <a16:creationId xmlns:a16="http://schemas.microsoft.com/office/drawing/2014/main" id="{6A28AED8-D5E1-4491-8EC6-6E502D020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14848" y="3419475"/>
                <a:ext cx="1770230" cy="1076325"/>
                <a:chOff x="4401807" y="3114675"/>
                <a:chExt cx="1770230" cy="1076325"/>
              </a:xfrm>
              <a:grpFill/>
            </p:grpSpPr>
            <p:sp>
              <p:nvSpPr>
                <p:cNvPr id="73" name="Freeform 7">
                  <a:extLst>
                    <a:ext uri="{FF2B5EF4-FFF2-40B4-BE49-F238E27FC236}">
                      <a16:creationId xmlns:a16="http://schemas.microsoft.com/office/drawing/2014/main" id="{209F0286-F7EC-4E95-9C5A-690674DD45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1807" y="3114675"/>
                  <a:ext cx="1770230" cy="1076325"/>
                </a:xfrm>
                <a:custGeom>
                  <a:avLst/>
                  <a:gdLst>
                    <a:gd name="connsiteX0" fmla="*/ 0 w 4512"/>
                    <a:gd name="connsiteY0" fmla="*/ 2352 h 2400"/>
                    <a:gd name="connsiteX1" fmla="*/ 0 w 4512"/>
                    <a:gd name="connsiteY1" fmla="*/ 1728 h 2400"/>
                    <a:gd name="connsiteX2" fmla="*/ 576 w 4512"/>
                    <a:gd name="connsiteY2" fmla="*/ 1728 h 2400"/>
                    <a:gd name="connsiteX3" fmla="*/ 576 w 4512"/>
                    <a:gd name="connsiteY3" fmla="*/ 1440 h 2400"/>
                    <a:gd name="connsiteX4" fmla="*/ 1152 w 4512"/>
                    <a:gd name="connsiteY4" fmla="*/ 1440 h 2400"/>
                    <a:gd name="connsiteX5" fmla="*/ 1152 w 4512"/>
                    <a:gd name="connsiteY5" fmla="*/ 1152 h 2400"/>
                    <a:gd name="connsiteX6" fmla="*/ 1728 w 4512"/>
                    <a:gd name="connsiteY6" fmla="*/ 1152 h 2400"/>
                    <a:gd name="connsiteX7" fmla="*/ 1728 w 4512"/>
                    <a:gd name="connsiteY7" fmla="*/ 864 h 2400"/>
                    <a:gd name="connsiteX8" fmla="*/ 2304 w 4512"/>
                    <a:gd name="connsiteY8" fmla="*/ 864 h 2400"/>
                    <a:gd name="connsiteX9" fmla="*/ 2304 w 4512"/>
                    <a:gd name="connsiteY9" fmla="*/ 576 h 2400"/>
                    <a:gd name="connsiteX10" fmla="*/ 2880 w 4512"/>
                    <a:gd name="connsiteY10" fmla="*/ 576 h 2400"/>
                    <a:gd name="connsiteX11" fmla="*/ 2880 w 4512"/>
                    <a:gd name="connsiteY11" fmla="*/ 288 h 2400"/>
                    <a:gd name="connsiteX12" fmla="*/ 3456 w 4512"/>
                    <a:gd name="connsiteY12" fmla="*/ 288 h 2400"/>
                    <a:gd name="connsiteX13" fmla="*/ 3456 w 4512"/>
                    <a:gd name="connsiteY13" fmla="*/ 0 h 2400"/>
                    <a:gd name="connsiteX14" fmla="*/ 4512 w 4512"/>
                    <a:gd name="connsiteY14" fmla="*/ 2400 h 2400"/>
                    <a:gd name="connsiteX15" fmla="*/ 0 w 4512"/>
                    <a:gd name="connsiteY15" fmla="*/ 2400 h 2400"/>
                    <a:gd name="connsiteX16" fmla="*/ 0 w 4512"/>
                    <a:gd name="connsiteY16" fmla="*/ 2352 h 2400"/>
                    <a:gd name="connsiteX0" fmla="*/ 0 w 4549"/>
                    <a:gd name="connsiteY0" fmla="*/ 2352 h 2400"/>
                    <a:gd name="connsiteX1" fmla="*/ 0 w 4549"/>
                    <a:gd name="connsiteY1" fmla="*/ 1728 h 2400"/>
                    <a:gd name="connsiteX2" fmla="*/ 576 w 4549"/>
                    <a:gd name="connsiteY2" fmla="*/ 1728 h 2400"/>
                    <a:gd name="connsiteX3" fmla="*/ 576 w 4549"/>
                    <a:gd name="connsiteY3" fmla="*/ 1440 h 2400"/>
                    <a:gd name="connsiteX4" fmla="*/ 1152 w 4549"/>
                    <a:gd name="connsiteY4" fmla="*/ 1440 h 2400"/>
                    <a:gd name="connsiteX5" fmla="*/ 1152 w 4549"/>
                    <a:gd name="connsiteY5" fmla="*/ 1152 h 2400"/>
                    <a:gd name="connsiteX6" fmla="*/ 1728 w 4549"/>
                    <a:gd name="connsiteY6" fmla="*/ 1152 h 2400"/>
                    <a:gd name="connsiteX7" fmla="*/ 1728 w 4549"/>
                    <a:gd name="connsiteY7" fmla="*/ 864 h 2400"/>
                    <a:gd name="connsiteX8" fmla="*/ 2304 w 4549"/>
                    <a:gd name="connsiteY8" fmla="*/ 864 h 2400"/>
                    <a:gd name="connsiteX9" fmla="*/ 2304 w 4549"/>
                    <a:gd name="connsiteY9" fmla="*/ 576 h 2400"/>
                    <a:gd name="connsiteX10" fmla="*/ 2880 w 4549"/>
                    <a:gd name="connsiteY10" fmla="*/ 576 h 2400"/>
                    <a:gd name="connsiteX11" fmla="*/ 2880 w 4549"/>
                    <a:gd name="connsiteY11" fmla="*/ 288 h 2400"/>
                    <a:gd name="connsiteX12" fmla="*/ 3456 w 4549"/>
                    <a:gd name="connsiteY12" fmla="*/ 288 h 2400"/>
                    <a:gd name="connsiteX13" fmla="*/ 3456 w 4549"/>
                    <a:gd name="connsiteY13" fmla="*/ 0 h 2400"/>
                    <a:gd name="connsiteX14" fmla="*/ 4549 w 4549"/>
                    <a:gd name="connsiteY14" fmla="*/ 29 h 2400"/>
                    <a:gd name="connsiteX15" fmla="*/ 4512 w 4549"/>
                    <a:gd name="connsiteY15" fmla="*/ 2400 h 2400"/>
                    <a:gd name="connsiteX16" fmla="*/ 0 w 4549"/>
                    <a:gd name="connsiteY16" fmla="*/ 2400 h 2400"/>
                    <a:gd name="connsiteX17" fmla="*/ 0 w 4549"/>
                    <a:gd name="connsiteY17" fmla="*/ 2352 h 2400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16" fmla="*/ 3515 w 4549"/>
                    <a:gd name="connsiteY16" fmla="*/ 2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2880 w 4549"/>
                    <a:gd name="connsiteY14" fmla="*/ 259 h 2371"/>
                    <a:gd name="connsiteX15" fmla="*/ 3456 w 4549"/>
                    <a:gd name="connsiteY15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3456 w 4549"/>
                    <a:gd name="connsiteY14" fmla="*/ 259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0" fmla="*/ 4549 w 4549"/>
                    <a:gd name="connsiteY0" fmla="*/ 0 h 2371"/>
                    <a:gd name="connsiteX1" fmla="*/ 4512 w 4549"/>
                    <a:gd name="connsiteY1" fmla="*/ 2371 h 2371"/>
                    <a:gd name="connsiteX2" fmla="*/ 0 w 4549"/>
                    <a:gd name="connsiteY2" fmla="*/ 2371 h 2371"/>
                    <a:gd name="connsiteX3" fmla="*/ 0 w 4549"/>
                    <a:gd name="connsiteY3" fmla="*/ 2323 h 2371"/>
                    <a:gd name="connsiteX4" fmla="*/ 0 w 4549"/>
                    <a:gd name="connsiteY4" fmla="*/ 1699 h 2371"/>
                    <a:gd name="connsiteX5" fmla="*/ 576 w 4549"/>
                    <a:gd name="connsiteY5" fmla="*/ 1699 h 2371"/>
                    <a:gd name="connsiteX6" fmla="*/ 576 w 4549"/>
                    <a:gd name="connsiteY6" fmla="*/ 1411 h 2371"/>
                    <a:gd name="connsiteX7" fmla="*/ 1152 w 4549"/>
                    <a:gd name="connsiteY7" fmla="*/ 1411 h 2371"/>
                    <a:gd name="connsiteX8" fmla="*/ 1152 w 4549"/>
                    <a:gd name="connsiteY8" fmla="*/ 1123 h 2371"/>
                    <a:gd name="connsiteX9" fmla="*/ 1728 w 4549"/>
                    <a:gd name="connsiteY9" fmla="*/ 1123 h 2371"/>
                    <a:gd name="connsiteX10" fmla="*/ 1728 w 4549"/>
                    <a:gd name="connsiteY10" fmla="*/ 835 h 2371"/>
                    <a:gd name="connsiteX11" fmla="*/ 2304 w 4549"/>
                    <a:gd name="connsiteY11" fmla="*/ 835 h 2371"/>
                    <a:gd name="connsiteX12" fmla="*/ 2304 w 4549"/>
                    <a:gd name="connsiteY12" fmla="*/ 547 h 2371"/>
                    <a:gd name="connsiteX13" fmla="*/ 2880 w 4549"/>
                    <a:gd name="connsiteY13" fmla="*/ 547 h 2371"/>
                    <a:gd name="connsiteX14" fmla="*/ 4549 w 4549"/>
                    <a:gd name="connsiteY14" fmla="*/ 0 h 2371"/>
                    <a:gd name="connsiteX0" fmla="*/ 4549 w 4549"/>
                    <a:gd name="connsiteY0" fmla="*/ 0 h 2377"/>
                    <a:gd name="connsiteX1" fmla="*/ 4512 w 4549"/>
                    <a:gd name="connsiteY1" fmla="*/ 2371 h 2377"/>
                    <a:gd name="connsiteX2" fmla="*/ 2981 w 4549"/>
                    <a:gd name="connsiteY2" fmla="*/ 2377 h 2377"/>
                    <a:gd name="connsiteX3" fmla="*/ 0 w 4549"/>
                    <a:gd name="connsiteY3" fmla="*/ 2371 h 2377"/>
                    <a:gd name="connsiteX4" fmla="*/ 0 w 4549"/>
                    <a:gd name="connsiteY4" fmla="*/ 2323 h 2377"/>
                    <a:gd name="connsiteX5" fmla="*/ 0 w 4549"/>
                    <a:gd name="connsiteY5" fmla="*/ 1699 h 2377"/>
                    <a:gd name="connsiteX6" fmla="*/ 576 w 4549"/>
                    <a:gd name="connsiteY6" fmla="*/ 1699 h 2377"/>
                    <a:gd name="connsiteX7" fmla="*/ 576 w 4549"/>
                    <a:gd name="connsiteY7" fmla="*/ 1411 h 2377"/>
                    <a:gd name="connsiteX8" fmla="*/ 1152 w 4549"/>
                    <a:gd name="connsiteY8" fmla="*/ 1411 h 2377"/>
                    <a:gd name="connsiteX9" fmla="*/ 1152 w 4549"/>
                    <a:gd name="connsiteY9" fmla="*/ 1123 h 2377"/>
                    <a:gd name="connsiteX10" fmla="*/ 1728 w 4549"/>
                    <a:gd name="connsiteY10" fmla="*/ 1123 h 2377"/>
                    <a:gd name="connsiteX11" fmla="*/ 1728 w 4549"/>
                    <a:gd name="connsiteY11" fmla="*/ 835 h 2377"/>
                    <a:gd name="connsiteX12" fmla="*/ 2304 w 4549"/>
                    <a:gd name="connsiteY12" fmla="*/ 835 h 2377"/>
                    <a:gd name="connsiteX13" fmla="*/ 2304 w 4549"/>
                    <a:gd name="connsiteY13" fmla="*/ 547 h 2377"/>
                    <a:gd name="connsiteX14" fmla="*/ 2880 w 4549"/>
                    <a:gd name="connsiteY14" fmla="*/ 547 h 2377"/>
                    <a:gd name="connsiteX15" fmla="*/ 4549 w 4549"/>
                    <a:gd name="connsiteY15" fmla="*/ 0 h 2377"/>
                    <a:gd name="connsiteX0" fmla="*/ 2880 w 4512"/>
                    <a:gd name="connsiteY0" fmla="*/ 0 h 1830"/>
                    <a:gd name="connsiteX1" fmla="*/ 4512 w 4512"/>
                    <a:gd name="connsiteY1" fmla="*/ 1824 h 1830"/>
                    <a:gd name="connsiteX2" fmla="*/ 2981 w 4512"/>
                    <a:gd name="connsiteY2" fmla="*/ 1830 h 1830"/>
                    <a:gd name="connsiteX3" fmla="*/ 0 w 4512"/>
                    <a:gd name="connsiteY3" fmla="*/ 1824 h 1830"/>
                    <a:gd name="connsiteX4" fmla="*/ 0 w 4512"/>
                    <a:gd name="connsiteY4" fmla="*/ 1776 h 1830"/>
                    <a:gd name="connsiteX5" fmla="*/ 0 w 4512"/>
                    <a:gd name="connsiteY5" fmla="*/ 1152 h 1830"/>
                    <a:gd name="connsiteX6" fmla="*/ 576 w 4512"/>
                    <a:gd name="connsiteY6" fmla="*/ 1152 h 1830"/>
                    <a:gd name="connsiteX7" fmla="*/ 576 w 4512"/>
                    <a:gd name="connsiteY7" fmla="*/ 864 h 1830"/>
                    <a:gd name="connsiteX8" fmla="*/ 1152 w 4512"/>
                    <a:gd name="connsiteY8" fmla="*/ 864 h 1830"/>
                    <a:gd name="connsiteX9" fmla="*/ 1152 w 4512"/>
                    <a:gd name="connsiteY9" fmla="*/ 576 h 1830"/>
                    <a:gd name="connsiteX10" fmla="*/ 1728 w 4512"/>
                    <a:gd name="connsiteY10" fmla="*/ 576 h 1830"/>
                    <a:gd name="connsiteX11" fmla="*/ 1728 w 4512"/>
                    <a:gd name="connsiteY11" fmla="*/ 288 h 1830"/>
                    <a:gd name="connsiteX12" fmla="*/ 2304 w 4512"/>
                    <a:gd name="connsiteY12" fmla="*/ 288 h 1830"/>
                    <a:gd name="connsiteX13" fmla="*/ 2304 w 4512"/>
                    <a:gd name="connsiteY13" fmla="*/ 0 h 1830"/>
                    <a:gd name="connsiteX14" fmla="*/ 2880 w 4512"/>
                    <a:gd name="connsiteY14" fmla="*/ 0 h 1830"/>
                    <a:gd name="connsiteX0" fmla="*/ 2981 w 4571"/>
                    <a:gd name="connsiteY0" fmla="*/ 1830 h 1882"/>
                    <a:gd name="connsiteX1" fmla="*/ 0 w 4571"/>
                    <a:gd name="connsiteY1" fmla="*/ 1824 h 1882"/>
                    <a:gd name="connsiteX2" fmla="*/ 0 w 4571"/>
                    <a:gd name="connsiteY2" fmla="*/ 1776 h 1882"/>
                    <a:gd name="connsiteX3" fmla="*/ 0 w 4571"/>
                    <a:gd name="connsiteY3" fmla="*/ 1152 h 1882"/>
                    <a:gd name="connsiteX4" fmla="*/ 576 w 4571"/>
                    <a:gd name="connsiteY4" fmla="*/ 1152 h 1882"/>
                    <a:gd name="connsiteX5" fmla="*/ 576 w 4571"/>
                    <a:gd name="connsiteY5" fmla="*/ 864 h 1882"/>
                    <a:gd name="connsiteX6" fmla="*/ 1152 w 4571"/>
                    <a:gd name="connsiteY6" fmla="*/ 864 h 1882"/>
                    <a:gd name="connsiteX7" fmla="*/ 1152 w 4571"/>
                    <a:gd name="connsiteY7" fmla="*/ 576 h 1882"/>
                    <a:gd name="connsiteX8" fmla="*/ 1728 w 4571"/>
                    <a:gd name="connsiteY8" fmla="*/ 576 h 1882"/>
                    <a:gd name="connsiteX9" fmla="*/ 1728 w 4571"/>
                    <a:gd name="connsiteY9" fmla="*/ 288 h 1882"/>
                    <a:gd name="connsiteX10" fmla="*/ 2304 w 4571"/>
                    <a:gd name="connsiteY10" fmla="*/ 288 h 1882"/>
                    <a:gd name="connsiteX11" fmla="*/ 2304 w 4571"/>
                    <a:gd name="connsiteY11" fmla="*/ 0 h 1882"/>
                    <a:gd name="connsiteX12" fmla="*/ 2880 w 4571"/>
                    <a:gd name="connsiteY12" fmla="*/ 0 h 1882"/>
                    <a:gd name="connsiteX13" fmla="*/ 4571 w 4571"/>
                    <a:gd name="connsiteY13" fmla="*/ 1882 h 1882"/>
                    <a:gd name="connsiteX0" fmla="*/ 2981 w 2981"/>
                    <a:gd name="connsiteY0" fmla="*/ 1830 h 1830"/>
                    <a:gd name="connsiteX1" fmla="*/ 0 w 2981"/>
                    <a:gd name="connsiteY1" fmla="*/ 1824 h 1830"/>
                    <a:gd name="connsiteX2" fmla="*/ 0 w 2981"/>
                    <a:gd name="connsiteY2" fmla="*/ 1776 h 1830"/>
                    <a:gd name="connsiteX3" fmla="*/ 0 w 2981"/>
                    <a:gd name="connsiteY3" fmla="*/ 1152 h 1830"/>
                    <a:gd name="connsiteX4" fmla="*/ 576 w 2981"/>
                    <a:gd name="connsiteY4" fmla="*/ 1152 h 1830"/>
                    <a:gd name="connsiteX5" fmla="*/ 576 w 2981"/>
                    <a:gd name="connsiteY5" fmla="*/ 864 h 1830"/>
                    <a:gd name="connsiteX6" fmla="*/ 1152 w 2981"/>
                    <a:gd name="connsiteY6" fmla="*/ 864 h 1830"/>
                    <a:gd name="connsiteX7" fmla="*/ 1152 w 2981"/>
                    <a:gd name="connsiteY7" fmla="*/ 576 h 1830"/>
                    <a:gd name="connsiteX8" fmla="*/ 1728 w 2981"/>
                    <a:gd name="connsiteY8" fmla="*/ 576 h 1830"/>
                    <a:gd name="connsiteX9" fmla="*/ 1728 w 2981"/>
                    <a:gd name="connsiteY9" fmla="*/ 288 h 1830"/>
                    <a:gd name="connsiteX10" fmla="*/ 2304 w 2981"/>
                    <a:gd name="connsiteY10" fmla="*/ 288 h 1830"/>
                    <a:gd name="connsiteX11" fmla="*/ 2304 w 2981"/>
                    <a:gd name="connsiteY11" fmla="*/ 0 h 1830"/>
                    <a:gd name="connsiteX12" fmla="*/ 2880 w 2981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1 w 2983"/>
                    <a:gd name="connsiteY0" fmla="*/ 1830 h 1830"/>
                    <a:gd name="connsiteX1" fmla="*/ 0 w 2983"/>
                    <a:gd name="connsiteY1" fmla="*/ 1824 h 1830"/>
                    <a:gd name="connsiteX2" fmla="*/ 0 w 2983"/>
                    <a:gd name="connsiteY2" fmla="*/ 1776 h 1830"/>
                    <a:gd name="connsiteX3" fmla="*/ 0 w 2983"/>
                    <a:gd name="connsiteY3" fmla="*/ 1152 h 1830"/>
                    <a:gd name="connsiteX4" fmla="*/ 576 w 2983"/>
                    <a:gd name="connsiteY4" fmla="*/ 1152 h 1830"/>
                    <a:gd name="connsiteX5" fmla="*/ 576 w 2983"/>
                    <a:gd name="connsiteY5" fmla="*/ 864 h 1830"/>
                    <a:gd name="connsiteX6" fmla="*/ 1152 w 2983"/>
                    <a:gd name="connsiteY6" fmla="*/ 864 h 1830"/>
                    <a:gd name="connsiteX7" fmla="*/ 1152 w 2983"/>
                    <a:gd name="connsiteY7" fmla="*/ 576 h 1830"/>
                    <a:gd name="connsiteX8" fmla="*/ 1728 w 2983"/>
                    <a:gd name="connsiteY8" fmla="*/ 576 h 1830"/>
                    <a:gd name="connsiteX9" fmla="*/ 1728 w 2983"/>
                    <a:gd name="connsiteY9" fmla="*/ 288 h 1830"/>
                    <a:gd name="connsiteX10" fmla="*/ 2304 w 2983"/>
                    <a:gd name="connsiteY10" fmla="*/ 288 h 1830"/>
                    <a:gd name="connsiteX11" fmla="*/ 2304 w 2983"/>
                    <a:gd name="connsiteY11" fmla="*/ 0 h 1830"/>
                    <a:gd name="connsiteX12" fmla="*/ 2983 w 2983"/>
                    <a:gd name="connsiteY12" fmla="*/ 0 h 1830"/>
                    <a:gd name="connsiteX0" fmla="*/ 2989 w 2991"/>
                    <a:gd name="connsiteY0" fmla="*/ 1830 h 1830"/>
                    <a:gd name="connsiteX1" fmla="*/ 8 w 2991"/>
                    <a:gd name="connsiteY1" fmla="*/ 1824 h 1830"/>
                    <a:gd name="connsiteX2" fmla="*/ 0 w 2991"/>
                    <a:gd name="connsiteY2" fmla="*/ 1557 h 1830"/>
                    <a:gd name="connsiteX3" fmla="*/ 8 w 2991"/>
                    <a:gd name="connsiteY3" fmla="*/ 1776 h 1830"/>
                    <a:gd name="connsiteX4" fmla="*/ 8 w 2991"/>
                    <a:gd name="connsiteY4" fmla="*/ 1152 h 1830"/>
                    <a:gd name="connsiteX5" fmla="*/ 584 w 2991"/>
                    <a:gd name="connsiteY5" fmla="*/ 1152 h 1830"/>
                    <a:gd name="connsiteX6" fmla="*/ 584 w 2991"/>
                    <a:gd name="connsiteY6" fmla="*/ 864 h 1830"/>
                    <a:gd name="connsiteX7" fmla="*/ 1160 w 2991"/>
                    <a:gd name="connsiteY7" fmla="*/ 864 h 1830"/>
                    <a:gd name="connsiteX8" fmla="*/ 1160 w 2991"/>
                    <a:gd name="connsiteY8" fmla="*/ 576 h 1830"/>
                    <a:gd name="connsiteX9" fmla="*/ 1736 w 2991"/>
                    <a:gd name="connsiteY9" fmla="*/ 576 h 1830"/>
                    <a:gd name="connsiteX10" fmla="*/ 1736 w 2991"/>
                    <a:gd name="connsiteY10" fmla="*/ 288 h 1830"/>
                    <a:gd name="connsiteX11" fmla="*/ 2312 w 2991"/>
                    <a:gd name="connsiteY11" fmla="*/ 288 h 1830"/>
                    <a:gd name="connsiteX12" fmla="*/ 2312 w 2991"/>
                    <a:gd name="connsiteY12" fmla="*/ 0 h 1830"/>
                    <a:gd name="connsiteX13" fmla="*/ 2991 w 2991"/>
                    <a:gd name="connsiteY13" fmla="*/ 0 h 18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991" h="1830">
                      <a:moveTo>
                        <a:pt x="2989" y="1830"/>
                      </a:moveTo>
                      <a:lnTo>
                        <a:pt x="8" y="1824"/>
                      </a:lnTo>
                      <a:cubicBezTo>
                        <a:pt x="5" y="1822"/>
                        <a:pt x="3" y="1559"/>
                        <a:pt x="0" y="1557"/>
                      </a:cubicBezTo>
                      <a:cubicBezTo>
                        <a:pt x="3" y="1543"/>
                        <a:pt x="5" y="1790"/>
                        <a:pt x="8" y="1776"/>
                      </a:cubicBezTo>
                      <a:lnTo>
                        <a:pt x="8" y="1152"/>
                      </a:lnTo>
                      <a:lnTo>
                        <a:pt x="584" y="1152"/>
                      </a:lnTo>
                      <a:lnTo>
                        <a:pt x="584" y="864"/>
                      </a:lnTo>
                      <a:lnTo>
                        <a:pt x="1160" y="864"/>
                      </a:lnTo>
                      <a:lnTo>
                        <a:pt x="1160" y="576"/>
                      </a:lnTo>
                      <a:lnTo>
                        <a:pt x="1736" y="576"/>
                      </a:lnTo>
                      <a:lnTo>
                        <a:pt x="1736" y="288"/>
                      </a:lnTo>
                      <a:lnTo>
                        <a:pt x="2312" y="288"/>
                      </a:lnTo>
                      <a:lnTo>
                        <a:pt x="2312" y="0"/>
                      </a:lnTo>
                      <a:lnTo>
                        <a:pt x="2991" y="0"/>
                      </a:lnTo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ea typeface="ＭＳ Ｐゴシック"/>
                    <a:cs typeface="Arial"/>
                  </a:endParaRPr>
                </a:p>
              </p:txBody>
            </p:sp>
            <p:sp>
              <p:nvSpPr>
                <p:cNvPr id="74" name="Rectangle 2">
                  <a:extLst>
                    <a:ext uri="{FF2B5EF4-FFF2-40B4-BE49-F238E27FC236}">
                      <a16:creationId xmlns:a16="http://schemas.microsoft.com/office/drawing/2014/main" id="{53F491D8-8A11-44F6-B04A-B54A853262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35601" y="3823153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1</a:t>
                  </a:r>
                </a:p>
              </p:txBody>
            </p:sp>
            <p:sp>
              <p:nvSpPr>
                <p:cNvPr id="75" name="Rectangle 8">
                  <a:extLst>
                    <a:ext uri="{FF2B5EF4-FFF2-40B4-BE49-F238E27FC236}">
                      <a16:creationId xmlns:a16="http://schemas.microsoft.com/office/drawing/2014/main" id="{3D81E312-5805-427D-B804-AC252EF500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5357" y="3653291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2</a:t>
                  </a:r>
                </a:p>
              </p:txBody>
            </p:sp>
            <p:sp>
              <p:nvSpPr>
                <p:cNvPr id="76" name="Rectangle 9">
                  <a:extLst>
                    <a:ext uri="{FF2B5EF4-FFF2-40B4-BE49-F238E27FC236}">
                      <a16:creationId xmlns:a16="http://schemas.microsoft.com/office/drawing/2014/main" id="{F84E497D-CCF5-476B-BAEC-1993DCA2ED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15115" y="3483428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3</a:t>
                  </a:r>
                </a:p>
              </p:txBody>
            </p:sp>
            <p:sp>
              <p:nvSpPr>
                <p:cNvPr id="77" name="Rectangle 10">
                  <a:extLst>
                    <a:ext uri="{FF2B5EF4-FFF2-40B4-BE49-F238E27FC236}">
                      <a16:creationId xmlns:a16="http://schemas.microsoft.com/office/drawing/2014/main" id="{4F729A94-3939-40A2-9247-6979FF985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4872" y="3313566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78" name="Rectangle 11">
                  <a:extLst>
                    <a:ext uri="{FF2B5EF4-FFF2-40B4-BE49-F238E27FC236}">
                      <a16:creationId xmlns:a16="http://schemas.microsoft.com/office/drawing/2014/main" id="{711F2570-3170-400E-BA4C-CC47C73CB2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94629" y="3143703"/>
                  <a:ext cx="263550" cy="174625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tx2"/>
                  </a:outerShdw>
                </a:effectLst>
                <a:scene3d>
                  <a:camera prst="orthographicFront"/>
                  <a:lightRig rig="threePt" dir="t"/>
                </a:scene3d>
                <a:sp3d extrusionH="76200">
                  <a:extrusionClr>
                    <a:schemeClr val="accent2">
                      <a:lumMod val="50000"/>
                    </a:schemeClr>
                  </a:extrusionClr>
                </a:sp3d>
              </p:spPr>
              <p:txBody>
                <a:bodyPr lIns="90488" tIns="44450" rIns="90488" bIns="4445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00" dirty="0">
                      <a:solidFill>
                        <a:srgbClr val="FFFFFF"/>
                      </a:solidFill>
                      <a:ea typeface="ＭＳ Ｐゴシック"/>
                      <a:cs typeface="Arial"/>
                    </a:rPr>
                    <a:t>5</a:t>
                  </a:r>
                </a:p>
              </p:txBody>
            </p:sp>
          </p:grpSp>
          <p:sp>
            <p:nvSpPr>
              <p:cNvPr id="71" name="Rectangle 11">
                <a:extLst>
                  <a:ext uri="{FF2B5EF4-FFF2-40B4-BE49-F238E27FC236}">
                    <a16:creationId xmlns:a16="http://schemas.microsoft.com/office/drawing/2014/main" id="{87BC8564-DA7B-4B72-B07F-33A39D39E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6027" y="3276600"/>
                <a:ext cx="1752765" cy="12192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/>
                  <a:cs typeface="Arial"/>
                </a:endParaRPr>
              </a:p>
            </p:txBody>
          </p:sp>
          <p:sp>
            <p:nvSpPr>
              <p:cNvPr id="72" name="Freeform 7">
                <a:extLst>
                  <a:ext uri="{FF2B5EF4-FFF2-40B4-BE49-F238E27FC236}">
                    <a16:creationId xmlns:a16="http://schemas.microsoft.com/office/drawing/2014/main" id="{2E2B71B7-CF25-4E1E-AAD2-F0AA0FB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6027" y="2428875"/>
                <a:ext cx="1752765" cy="1076325"/>
              </a:xfrm>
              <a:custGeom>
                <a:avLst/>
                <a:gdLst>
                  <a:gd name="connsiteX0" fmla="*/ 0 w 4512"/>
                  <a:gd name="connsiteY0" fmla="*/ 2352 h 2400"/>
                  <a:gd name="connsiteX1" fmla="*/ 0 w 4512"/>
                  <a:gd name="connsiteY1" fmla="*/ 1728 h 2400"/>
                  <a:gd name="connsiteX2" fmla="*/ 576 w 4512"/>
                  <a:gd name="connsiteY2" fmla="*/ 1728 h 2400"/>
                  <a:gd name="connsiteX3" fmla="*/ 576 w 4512"/>
                  <a:gd name="connsiteY3" fmla="*/ 1440 h 2400"/>
                  <a:gd name="connsiteX4" fmla="*/ 1152 w 4512"/>
                  <a:gd name="connsiteY4" fmla="*/ 1440 h 2400"/>
                  <a:gd name="connsiteX5" fmla="*/ 1152 w 4512"/>
                  <a:gd name="connsiteY5" fmla="*/ 1152 h 2400"/>
                  <a:gd name="connsiteX6" fmla="*/ 1728 w 4512"/>
                  <a:gd name="connsiteY6" fmla="*/ 1152 h 2400"/>
                  <a:gd name="connsiteX7" fmla="*/ 1728 w 4512"/>
                  <a:gd name="connsiteY7" fmla="*/ 864 h 2400"/>
                  <a:gd name="connsiteX8" fmla="*/ 2304 w 4512"/>
                  <a:gd name="connsiteY8" fmla="*/ 864 h 2400"/>
                  <a:gd name="connsiteX9" fmla="*/ 2304 w 4512"/>
                  <a:gd name="connsiteY9" fmla="*/ 576 h 2400"/>
                  <a:gd name="connsiteX10" fmla="*/ 2880 w 4512"/>
                  <a:gd name="connsiteY10" fmla="*/ 576 h 2400"/>
                  <a:gd name="connsiteX11" fmla="*/ 2880 w 4512"/>
                  <a:gd name="connsiteY11" fmla="*/ 288 h 2400"/>
                  <a:gd name="connsiteX12" fmla="*/ 3456 w 4512"/>
                  <a:gd name="connsiteY12" fmla="*/ 288 h 2400"/>
                  <a:gd name="connsiteX13" fmla="*/ 3456 w 4512"/>
                  <a:gd name="connsiteY13" fmla="*/ 0 h 2400"/>
                  <a:gd name="connsiteX14" fmla="*/ 4512 w 4512"/>
                  <a:gd name="connsiteY14" fmla="*/ 2400 h 2400"/>
                  <a:gd name="connsiteX15" fmla="*/ 0 w 4512"/>
                  <a:gd name="connsiteY15" fmla="*/ 2400 h 2400"/>
                  <a:gd name="connsiteX16" fmla="*/ 0 w 4512"/>
                  <a:gd name="connsiteY16" fmla="*/ 2352 h 2400"/>
                  <a:gd name="connsiteX0" fmla="*/ 0 w 4549"/>
                  <a:gd name="connsiteY0" fmla="*/ 2352 h 2400"/>
                  <a:gd name="connsiteX1" fmla="*/ 0 w 4549"/>
                  <a:gd name="connsiteY1" fmla="*/ 1728 h 2400"/>
                  <a:gd name="connsiteX2" fmla="*/ 576 w 4549"/>
                  <a:gd name="connsiteY2" fmla="*/ 1728 h 2400"/>
                  <a:gd name="connsiteX3" fmla="*/ 576 w 4549"/>
                  <a:gd name="connsiteY3" fmla="*/ 1440 h 2400"/>
                  <a:gd name="connsiteX4" fmla="*/ 1152 w 4549"/>
                  <a:gd name="connsiteY4" fmla="*/ 1440 h 2400"/>
                  <a:gd name="connsiteX5" fmla="*/ 1152 w 4549"/>
                  <a:gd name="connsiteY5" fmla="*/ 1152 h 2400"/>
                  <a:gd name="connsiteX6" fmla="*/ 1728 w 4549"/>
                  <a:gd name="connsiteY6" fmla="*/ 1152 h 2400"/>
                  <a:gd name="connsiteX7" fmla="*/ 1728 w 4549"/>
                  <a:gd name="connsiteY7" fmla="*/ 864 h 2400"/>
                  <a:gd name="connsiteX8" fmla="*/ 2304 w 4549"/>
                  <a:gd name="connsiteY8" fmla="*/ 864 h 2400"/>
                  <a:gd name="connsiteX9" fmla="*/ 2304 w 4549"/>
                  <a:gd name="connsiteY9" fmla="*/ 576 h 2400"/>
                  <a:gd name="connsiteX10" fmla="*/ 2880 w 4549"/>
                  <a:gd name="connsiteY10" fmla="*/ 576 h 2400"/>
                  <a:gd name="connsiteX11" fmla="*/ 2880 w 4549"/>
                  <a:gd name="connsiteY11" fmla="*/ 288 h 2400"/>
                  <a:gd name="connsiteX12" fmla="*/ 3456 w 4549"/>
                  <a:gd name="connsiteY12" fmla="*/ 288 h 2400"/>
                  <a:gd name="connsiteX13" fmla="*/ 3456 w 4549"/>
                  <a:gd name="connsiteY13" fmla="*/ 0 h 2400"/>
                  <a:gd name="connsiteX14" fmla="*/ 4549 w 4549"/>
                  <a:gd name="connsiteY14" fmla="*/ 29 h 2400"/>
                  <a:gd name="connsiteX15" fmla="*/ 4512 w 4549"/>
                  <a:gd name="connsiteY15" fmla="*/ 2400 h 2400"/>
                  <a:gd name="connsiteX16" fmla="*/ 0 w 4549"/>
                  <a:gd name="connsiteY16" fmla="*/ 2400 h 2400"/>
                  <a:gd name="connsiteX17" fmla="*/ 0 w 4549"/>
                  <a:gd name="connsiteY17" fmla="*/ 2352 h 2400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16" fmla="*/ 3515 w 4549"/>
                  <a:gd name="connsiteY16" fmla="*/ 2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2880 w 4549"/>
                  <a:gd name="connsiteY14" fmla="*/ 259 h 2371"/>
                  <a:gd name="connsiteX15" fmla="*/ 3456 w 4549"/>
                  <a:gd name="connsiteY15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3456 w 4549"/>
                  <a:gd name="connsiteY14" fmla="*/ 259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0" fmla="*/ 4549 w 4549"/>
                  <a:gd name="connsiteY0" fmla="*/ 0 h 2371"/>
                  <a:gd name="connsiteX1" fmla="*/ 4512 w 4549"/>
                  <a:gd name="connsiteY1" fmla="*/ 2371 h 2371"/>
                  <a:gd name="connsiteX2" fmla="*/ 0 w 4549"/>
                  <a:gd name="connsiteY2" fmla="*/ 2371 h 2371"/>
                  <a:gd name="connsiteX3" fmla="*/ 0 w 4549"/>
                  <a:gd name="connsiteY3" fmla="*/ 2323 h 2371"/>
                  <a:gd name="connsiteX4" fmla="*/ 0 w 4549"/>
                  <a:gd name="connsiteY4" fmla="*/ 1699 h 2371"/>
                  <a:gd name="connsiteX5" fmla="*/ 576 w 4549"/>
                  <a:gd name="connsiteY5" fmla="*/ 1699 h 2371"/>
                  <a:gd name="connsiteX6" fmla="*/ 576 w 4549"/>
                  <a:gd name="connsiteY6" fmla="*/ 1411 h 2371"/>
                  <a:gd name="connsiteX7" fmla="*/ 1152 w 4549"/>
                  <a:gd name="connsiteY7" fmla="*/ 1411 h 2371"/>
                  <a:gd name="connsiteX8" fmla="*/ 1152 w 4549"/>
                  <a:gd name="connsiteY8" fmla="*/ 1123 h 2371"/>
                  <a:gd name="connsiteX9" fmla="*/ 1728 w 4549"/>
                  <a:gd name="connsiteY9" fmla="*/ 1123 h 2371"/>
                  <a:gd name="connsiteX10" fmla="*/ 1728 w 4549"/>
                  <a:gd name="connsiteY10" fmla="*/ 835 h 2371"/>
                  <a:gd name="connsiteX11" fmla="*/ 2304 w 4549"/>
                  <a:gd name="connsiteY11" fmla="*/ 835 h 2371"/>
                  <a:gd name="connsiteX12" fmla="*/ 2304 w 4549"/>
                  <a:gd name="connsiteY12" fmla="*/ 547 h 2371"/>
                  <a:gd name="connsiteX13" fmla="*/ 2880 w 4549"/>
                  <a:gd name="connsiteY13" fmla="*/ 547 h 2371"/>
                  <a:gd name="connsiteX14" fmla="*/ 4549 w 4549"/>
                  <a:gd name="connsiteY14" fmla="*/ 0 h 2371"/>
                  <a:gd name="connsiteX0" fmla="*/ 4549 w 4549"/>
                  <a:gd name="connsiteY0" fmla="*/ 0 h 2377"/>
                  <a:gd name="connsiteX1" fmla="*/ 4512 w 4549"/>
                  <a:gd name="connsiteY1" fmla="*/ 2371 h 2377"/>
                  <a:gd name="connsiteX2" fmla="*/ 2981 w 4549"/>
                  <a:gd name="connsiteY2" fmla="*/ 2377 h 2377"/>
                  <a:gd name="connsiteX3" fmla="*/ 0 w 4549"/>
                  <a:gd name="connsiteY3" fmla="*/ 2371 h 2377"/>
                  <a:gd name="connsiteX4" fmla="*/ 0 w 4549"/>
                  <a:gd name="connsiteY4" fmla="*/ 2323 h 2377"/>
                  <a:gd name="connsiteX5" fmla="*/ 0 w 4549"/>
                  <a:gd name="connsiteY5" fmla="*/ 1699 h 2377"/>
                  <a:gd name="connsiteX6" fmla="*/ 576 w 4549"/>
                  <a:gd name="connsiteY6" fmla="*/ 1699 h 2377"/>
                  <a:gd name="connsiteX7" fmla="*/ 576 w 4549"/>
                  <a:gd name="connsiteY7" fmla="*/ 1411 h 2377"/>
                  <a:gd name="connsiteX8" fmla="*/ 1152 w 4549"/>
                  <a:gd name="connsiteY8" fmla="*/ 1411 h 2377"/>
                  <a:gd name="connsiteX9" fmla="*/ 1152 w 4549"/>
                  <a:gd name="connsiteY9" fmla="*/ 1123 h 2377"/>
                  <a:gd name="connsiteX10" fmla="*/ 1728 w 4549"/>
                  <a:gd name="connsiteY10" fmla="*/ 1123 h 2377"/>
                  <a:gd name="connsiteX11" fmla="*/ 1728 w 4549"/>
                  <a:gd name="connsiteY11" fmla="*/ 835 h 2377"/>
                  <a:gd name="connsiteX12" fmla="*/ 2304 w 4549"/>
                  <a:gd name="connsiteY12" fmla="*/ 835 h 2377"/>
                  <a:gd name="connsiteX13" fmla="*/ 2304 w 4549"/>
                  <a:gd name="connsiteY13" fmla="*/ 547 h 2377"/>
                  <a:gd name="connsiteX14" fmla="*/ 2880 w 4549"/>
                  <a:gd name="connsiteY14" fmla="*/ 547 h 2377"/>
                  <a:gd name="connsiteX15" fmla="*/ 4549 w 4549"/>
                  <a:gd name="connsiteY15" fmla="*/ 0 h 2377"/>
                  <a:gd name="connsiteX0" fmla="*/ 2880 w 4512"/>
                  <a:gd name="connsiteY0" fmla="*/ 0 h 1830"/>
                  <a:gd name="connsiteX1" fmla="*/ 4512 w 4512"/>
                  <a:gd name="connsiteY1" fmla="*/ 1824 h 1830"/>
                  <a:gd name="connsiteX2" fmla="*/ 2981 w 4512"/>
                  <a:gd name="connsiteY2" fmla="*/ 1830 h 1830"/>
                  <a:gd name="connsiteX3" fmla="*/ 0 w 4512"/>
                  <a:gd name="connsiteY3" fmla="*/ 1824 h 1830"/>
                  <a:gd name="connsiteX4" fmla="*/ 0 w 4512"/>
                  <a:gd name="connsiteY4" fmla="*/ 1776 h 1830"/>
                  <a:gd name="connsiteX5" fmla="*/ 0 w 4512"/>
                  <a:gd name="connsiteY5" fmla="*/ 1152 h 1830"/>
                  <a:gd name="connsiteX6" fmla="*/ 576 w 4512"/>
                  <a:gd name="connsiteY6" fmla="*/ 1152 h 1830"/>
                  <a:gd name="connsiteX7" fmla="*/ 576 w 4512"/>
                  <a:gd name="connsiteY7" fmla="*/ 864 h 1830"/>
                  <a:gd name="connsiteX8" fmla="*/ 1152 w 4512"/>
                  <a:gd name="connsiteY8" fmla="*/ 864 h 1830"/>
                  <a:gd name="connsiteX9" fmla="*/ 1152 w 4512"/>
                  <a:gd name="connsiteY9" fmla="*/ 576 h 1830"/>
                  <a:gd name="connsiteX10" fmla="*/ 1728 w 4512"/>
                  <a:gd name="connsiteY10" fmla="*/ 576 h 1830"/>
                  <a:gd name="connsiteX11" fmla="*/ 1728 w 4512"/>
                  <a:gd name="connsiteY11" fmla="*/ 288 h 1830"/>
                  <a:gd name="connsiteX12" fmla="*/ 2304 w 4512"/>
                  <a:gd name="connsiteY12" fmla="*/ 288 h 1830"/>
                  <a:gd name="connsiteX13" fmla="*/ 2304 w 4512"/>
                  <a:gd name="connsiteY13" fmla="*/ 0 h 1830"/>
                  <a:gd name="connsiteX14" fmla="*/ 2880 w 4512"/>
                  <a:gd name="connsiteY14" fmla="*/ 0 h 1830"/>
                  <a:gd name="connsiteX0" fmla="*/ 2981 w 4571"/>
                  <a:gd name="connsiteY0" fmla="*/ 1830 h 1882"/>
                  <a:gd name="connsiteX1" fmla="*/ 0 w 4571"/>
                  <a:gd name="connsiteY1" fmla="*/ 1824 h 1882"/>
                  <a:gd name="connsiteX2" fmla="*/ 0 w 4571"/>
                  <a:gd name="connsiteY2" fmla="*/ 1776 h 1882"/>
                  <a:gd name="connsiteX3" fmla="*/ 0 w 4571"/>
                  <a:gd name="connsiteY3" fmla="*/ 1152 h 1882"/>
                  <a:gd name="connsiteX4" fmla="*/ 576 w 4571"/>
                  <a:gd name="connsiteY4" fmla="*/ 1152 h 1882"/>
                  <a:gd name="connsiteX5" fmla="*/ 576 w 4571"/>
                  <a:gd name="connsiteY5" fmla="*/ 864 h 1882"/>
                  <a:gd name="connsiteX6" fmla="*/ 1152 w 4571"/>
                  <a:gd name="connsiteY6" fmla="*/ 864 h 1882"/>
                  <a:gd name="connsiteX7" fmla="*/ 1152 w 4571"/>
                  <a:gd name="connsiteY7" fmla="*/ 576 h 1882"/>
                  <a:gd name="connsiteX8" fmla="*/ 1728 w 4571"/>
                  <a:gd name="connsiteY8" fmla="*/ 576 h 1882"/>
                  <a:gd name="connsiteX9" fmla="*/ 1728 w 4571"/>
                  <a:gd name="connsiteY9" fmla="*/ 288 h 1882"/>
                  <a:gd name="connsiteX10" fmla="*/ 2304 w 4571"/>
                  <a:gd name="connsiteY10" fmla="*/ 288 h 1882"/>
                  <a:gd name="connsiteX11" fmla="*/ 2304 w 4571"/>
                  <a:gd name="connsiteY11" fmla="*/ 0 h 1882"/>
                  <a:gd name="connsiteX12" fmla="*/ 2880 w 4571"/>
                  <a:gd name="connsiteY12" fmla="*/ 0 h 1882"/>
                  <a:gd name="connsiteX13" fmla="*/ 4571 w 4571"/>
                  <a:gd name="connsiteY13" fmla="*/ 1882 h 1882"/>
                  <a:gd name="connsiteX0" fmla="*/ 2981 w 2981"/>
                  <a:gd name="connsiteY0" fmla="*/ 1830 h 1830"/>
                  <a:gd name="connsiteX1" fmla="*/ 0 w 2981"/>
                  <a:gd name="connsiteY1" fmla="*/ 1824 h 1830"/>
                  <a:gd name="connsiteX2" fmla="*/ 0 w 2981"/>
                  <a:gd name="connsiteY2" fmla="*/ 1776 h 1830"/>
                  <a:gd name="connsiteX3" fmla="*/ 0 w 2981"/>
                  <a:gd name="connsiteY3" fmla="*/ 1152 h 1830"/>
                  <a:gd name="connsiteX4" fmla="*/ 576 w 2981"/>
                  <a:gd name="connsiteY4" fmla="*/ 1152 h 1830"/>
                  <a:gd name="connsiteX5" fmla="*/ 576 w 2981"/>
                  <a:gd name="connsiteY5" fmla="*/ 864 h 1830"/>
                  <a:gd name="connsiteX6" fmla="*/ 1152 w 2981"/>
                  <a:gd name="connsiteY6" fmla="*/ 864 h 1830"/>
                  <a:gd name="connsiteX7" fmla="*/ 1152 w 2981"/>
                  <a:gd name="connsiteY7" fmla="*/ 576 h 1830"/>
                  <a:gd name="connsiteX8" fmla="*/ 1728 w 2981"/>
                  <a:gd name="connsiteY8" fmla="*/ 576 h 1830"/>
                  <a:gd name="connsiteX9" fmla="*/ 1728 w 2981"/>
                  <a:gd name="connsiteY9" fmla="*/ 288 h 1830"/>
                  <a:gd name="connsiteX10" fmla="*/ 2304 w 2981"/>
                  <a:gd name="connsiteY10" fmla="*/ 288 h 1830"/>
                  <a:gd name="connsiteX11" fmla="*/ 2304 w 2981"/>
                  <a:gd name="connsiteY11" fmla="*/ 0 h 1830"/>
                  <a:gd name="connsiteX12" fmla="*/ 2880 w 2981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1 w 2983"/>
                  <a:gd name="connsiteY0" fmla="*/ 1830 h 1830"/>
                  <a:gd name="connsiteX1" fmla="*/ 0 w 2983"/>
                  <a:gd name="connsiteY1" fmla="*/ 1824 h 1830"/>
                  <a:gd name="connsiteX2" fmla="*/ 0 w 2983"/>
                  <a:gd name="connsiteY2" fmla="*/ 1776 h 1830"/>
                  <a:gd name="connsiteX3" fmla="*/ 0 w 2983"/>
                  <a:gd name="connsiteY3" fmla="*/ 1152 h 1830"/>
                  <a:gd name="connsiteX4" fmla="*/ 576 w 2983"/>
                  <a:gd name="connsiteY4" fmla="*/ 1152 h 1830"/>
                  <a:gd name="connsiteX5" fmla="*/ 576 w 2983"/>
                  <a:gd name="connsiteY5" fmla="*/ 864 h 1830"/>
                  <a:gd name="connsiteX6" fmla="*/ 1152 w 2983"/>
                  <a:gd name="connsiteY6" fmla="*/ 864 h 1830"/>
                  <a:gd name="connsiteX7" fmla="*/ 1152 w 2983"/>
                  <a:gd name="connsiteY7" fmla="*/ 576 h 1830"/>
                  <a:gd name="connsiteX8" fmla="*/ 1728 w 2983"/>
                  <a:gd name="connsiteY8" fmla="*/ 576 h 1830"/>
                  <a:gd name="connsiteX9" fmla="*/ 1728 w 2983"/>
                  <a:gd name="connsiteY9" fmla="*/ 288 h 1830"/>
                  <a:gd name="connsiteX10" fmla="*/ 2304 w 2983"/>
                  <a:gd name="connsiteY10" fmla="*/ 288 h 1830"/>
                  <a:gd name="connsiteX11" fmla="*/ 2304 w 2983"/>
                  <a:gd name="connsiteY11" fmla="*/ 0 h 1830"/>
                  <a:gd name="connsiteX12" fmla="*/ 2983 w 2983"/>
                  <a:gd name="connsiteY12" fmla="*/ 0 h 1830"/>
                  <a:gd name="connsiteX0" fmla="*/ 2989 w 2991"/>
                  <a:gd name="connsiteY0" fmla="*/ 1830 h 1830"/>
                  <a:gd name="connsiteX1" fmla="*/ 8 w 2991"/>
                  <a:gd name="connsiteY1" fmla="*/ 1824 h 1830"/>
                  <a:gd name="connsiteX2" fmla="*/ 0 w 2991"/>
                  <a:gd name="connsiteY2" fmla="*/ 1557 h 1830"/>
                  <a:gd name="connsiteX3" fmla="*/ 8 w 2991"/>
                  <a:gd name="connsiteY3" fmla="*/ 1776 h 1830"/>
                  <a:gd name="connsiteX4" fmla="*/ 8 w 2991"/>
                  <a:gd name="connsiteY4" fmla="*/ 1152 h 1830"/>
                  <a:gd name="connsiteX5" fmla="*/ 584 w 2991"/>
                  <a:gd name="connsiteY5" fmla="*/ 1152 h 1830"/>
                  <a:gd name="connsiteX6" fmla="*/ 584 w 2991"/>
                  <a:gd name="connsiteY6" fmla="*/ 864 h 1830"/>
                  <a:gd name="connsiteX7" fmla="*/ 1160 w 2991"/>
                  <a:gd name="connsiteY7" fmla="*/ 864 h 1830"/>
                  <a:gd name="connsiteX8" fmla="*/ 1160 w 2991"/>
                  <a:gd name="connsiteY8" fmla="*/ 576 h 1830"/>
                  <a:gd name="connsiteX9" fmla="*/ 1736 w 2991"/>
                  <a:gd name="connsiteY9" fmla="*/ 576 h 1830"/>
                  <a:gd name="connsiteX10" fmla="*/ 1736 w 2991"/>
                  <a:gd name="connsiteY10" fmla="*/ 288 h 1830"/>
                  <a:gd name="connsiteX11" fmla="*/ 2312 w 2991"/>
                  <a:gd name="connsiteY11" fmla="*/ 288 h 1830"/>
                  <a:gd name="connsiteX12" fmla="*/ 2312 w 2991"/>
                  <a:gd name="connsiteY12" fmla="*/ 0 h 1830"/>
                  <a:gd name="connsiteX13" fmla="*/ 2991 w 2991"/>
                  <a:gd name="connsiteY13" fmla="*/ 0 h 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91" h="1830">
                    <a:moveTo>
                      <a:pt x="2989" y="1830"/>
                    </a:moveTo>
                    <a:lnTo>
                      <a:pt x="8" y="1824"/>
                    </a:lnTo>
                    <a:cubicBezTo>
                      <a:pt x="5" y="1822"/>
                      <a:pt x="3" y="1559"/>
                      <a:pt x="0" y="1557"/>
                    </a:cubicBezTo>
                    <a:cubicBezTo>
                      <a:pt x="3" y="1543"/>
                      <a:pt x="5" y="1790"/>
                      <a:pt x="8" y="1776"/>
                    </a:cubicBezTo>
                    <a:lnTo>
                      <a:pt x="8" y="1152"/>
                    </a:lnTo>
                    <a:lnTo>
                      <a:pt x="584" y="1152"/>
                    </a:lnTo>
                    <a:lnTo>
                      <a:pt x="584" y="864"/>
                    </a:lnTo>
                    <a:lnTo>
                      <a:pt x="1160" y="864"/>
                    </a:lnTo>
                    <a:lnTo>
                      <a:pt x="1160" y="576"/>
                    </a:lnTo>
                    <a:lnTo>
                      <a:pt x="1736" y="576"/>
                    </a:lnTo>
                    <a:lnTo>
                      <a:pt x="1736" y="288"/>
                    </a:lnTo>
                    <a:lnTo>
                      <a:pt x="2312" y="288"/>
                    </a:lnTo>
                    <a:lnTo>
                      <a:pt x="2312" y="0"/>
                    </a:lnTo>
                    <a:lnTo>
                      <a:pt x="2991" y="0"/>
                    </a:lnTo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2">
                    <a:lumMod val="50000"/>
                  </a:schemeClr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ＭＳ Ｐゴシック"/>
                  <a:cs typeface="Arial"/>
                </a:endParaRPr>
              </a:p>
            </p:txBody>
          </p:sp>
        </p:grp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E0751316-0C0A-4951-B402-3F84C05D7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8663" y="2977890"/>
              <a:ext cx="263525" cy="174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  <a:cs typeface="Arial"/>
                </a:rPr>
                <a:t>1</a:t>
              </a: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F3D7B42A-F1B7-413A-9A67-AE6DDFA8A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8223" y="2808028"/>
              <a:ext cx="263525" cy="174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  <a:cs typeface="Arial"/>
                </a:rPr>
                <a:t>2</a:t>
              </a:r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60758CA5-9891-47A0-920A-FEE3ACEB1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8113" y="2638165"/>
              <a:ext cx="263525" cy="174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  <a:cs typeface="Arial"/>
                </a:rPr>
                <a:t>3</a:t>
              </a:r>
            </a:p>
          </p:txBody>
        </p:sp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A9FD9B40-EF64-48B0-B0B9-3C09F0F9B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7673" y="2468303"/>
              <a:ext cx="263525" cy="174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  <a:cs typeface="Arial"/>
                </a:rPr>
                <a:t>4</a:t>
              </a:r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5695A472-153B-4202-A2A8-93C0BDFFAC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7563" y="2298440"/>
              <a:ext cx="263525" cy="1746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dirty="0">
                  <a:solidFill>
                    <a:srgbClr val="FFFFFF"/>
                  </a:solidFill>
                  <a:ea typeface="ＭＳ Ｐゴシック"/>
                  <a:cs typeface="Arial"/>
                </a:rPr>
                <a:t>5</a:t>
              </a:r>
            </a:p>
          </p:txBody>
        </p:sp>
        <p:pic>
          <p:nvPicPr>
            <p:cNvPr id="36" name="Picture 217">
              <a:extLst>
                <a:ext uri="{FF2B5EF4-FFF2-40B4-BE49-F238E27FC236}">
                  <a16:creationId xmlns:a16="http://schemas.microsoft.com/office/drawing/2014/main" id="{A850ED87-432B-47F4-AE83-8B83146B4A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37194" y="520076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18">
              <a:extLst>
                <a:ext uri="{FF2B5EF4-FFF2-40B4-BE49-F238E27FC236}">
                  <a16:creationId xmlns:a16="http://schemas.microsoft.com/office/drawing/2014/main" id="{3B0BA659-3E72-43D4-9818-4F842E030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18194" y="504836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219">
              <a:extLst>
                <a:ext uri="{FF2B5EF4-FFF2-40B4-BE49-F238E27FC236}">
                  <a16:creationId xmlns:a16="http://schemas.microsoft.com/office/drawing/2014/main" id="{6FF30CA5-362B-4BED-A8B3-995FE098D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99359" y="48689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22">
              <a:extLst>
                <a:ext uri="{FF2B5EF4-FFF2-40B4-BE49-F238E27FC236}">
                  <a16:creationId xmlns:a16="http://schemas.microsoft.com/office/drawing/2014/main" id="{4258C208-4480-4CF5-8AE5-243F42756C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59546" y="54023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23">
              <a:extLst>
                <a:ext uri="{FF2B5EF4-FFF2-40B4-BE49-F238E27FC236}">
                  <a16:creationId xmlns:a16="http://schemas.microsoft.com/office/drawing/2014/main" id="{4A4776EC-5BA3-45B1-9297-D4953C6A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33931" y="56309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17">
              <a:extLst>
                <a:ext uri="{FF2B5EF4-FFF2-40B4-BE49-F238E27FC236}">
                  <a16:creationId xmlns:a16="http://schemas.microsoft.com/office/drawing/2014/main" id="{89F87C57-1AE5-47F2-8DBE-158BA943D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89959" y="4232391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18">
              <a:extLst>
                <a:ext uri="{FF2B5EF4-FFF2-40B4-BE49-F238E27FC236}">
                  <a16:creationId xmlns:a16="http://schemas.microsoft.com/office/drawing/2014/main" id="{35D56FE3-BA42-4971-ABF8-88584BBB53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70959" y="403044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19">
              <a:extLst>
                <a:ext uri="{FF2B5EF4-FFF2-40B4-BE49-F238E27FC236}">
                  <a16:creationId xmlns:a16="http://schemas.microsoft.com/office/drawing/2014/main" id="{5BD8DE2D-7C52-4A3C-9699-CD55DB47F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75594" y="387805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19">
              <a:extLst>
                <a:ext uri="{FF2B5EF4-FFF2-40B4-BE49-F238E27FC236}">
                  <a16:creationId xmlns:a16="http://schemas.microsoft.com/office/drawing/2014/main" id="{4A051ABF-DAAC-402E-997A-3914FA0544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05581" y="464831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222">
              <a:extLst>
                <a:ext uri="{FF2B5EF4-FFF2-40B4-BE49-F238E27FC236}">
                  <a16:creationId xmlns:a16="http://schemas.microsoft.com/office/drawing/2014/main" id="{99F6FAC3-6E4B-401C-867E-A54C749B0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8794" y="44117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17">
              <a:extLst>
                <a:ext uri="{FF2B5EF4-FFF2-40B4-BE49-F238E27FC236}">
                  <a16:creationId xmlns:a16="http://schemas.microsoft.com/office/drawing/2014/main" id="{D8812E6D-5BB4-4AFF-9898-6B541B565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94946" y="3236703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218">
              <a:extLst>
                <a:ext uri="{FF2B5EF4-FFF2-40B4-BE49-F238E27FC236}">
                  <a16:creationId xmlns:a16="http://schemas.microsoft.com/office/drawing/2014/main" id="{858C6BD4-A570-4F51-89C1-38671D4FF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23394" y="30401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19">
              <a:extLst>
                <a:ext uri="{FF2B5EF4-FFF2-40B4-BE49-F238E27FC236}">
                  <a16:creationId xmlns:a16="http://schemas.microsoft.com/office/drawing/2014/main" id="{36B0AD26-60B7-4554-B450-4B2139018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28359" y="2887779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222">
              <a:extLst>
                <a:ext uri="{FF2B5EF4-FFF2-40B4-BE49-F238E27FC236}">
                  <a16:creationId xmlns:a16="http://schemas.microsoft.com/office/drawing/2014/main" id="{2EB05C42-BD39-4ECA-9F27-2D38566534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61559" y="3420857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17">
              <a:extLst>
                <a:ext uri="{FF2B5EF4-FFF2-40B4-BE49-F238E27FC236}">
                  <a16:creationId xmlns:a16="http://schemas.microsoft.com/office/drawing/2014/main" id="{EC44B129-A10F-446E-948E-94E50736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99921" y="2242460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18">
              <a:extLst>
                <a:ext uri="{FF2B5EF4-FFF2-40B4-BE49-F238E27FC236}">
                  <a16:creationId xmlns:a16="http://schemas.microsoft.com/office/drawing/2014/main" id="{BCCE33A5-39F7-4938-B8F8-DEFE2E9A78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76159" y="2049250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19">
              <a:extLst>
                <a:ext uri="{FF2B5EF4-FFF2-40B4-BE49-F238E27FC236}">
                  <a16:creationId xmlns:a16="http://schemas.microsoft.com/office/drawing/2014/main" id="{984A40D4-F205-4A5F-8140-970C5F57FB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794" y="1896852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222">
              <a:extLst>
                <a:ext uri="{FF2B5EF4-FFF2-40B4-BE49-F238E27FC236}">
                  <a16:creationId xmlns:a16="http://schemas.microsoft.com/office/drawing/2014/main" id="{F6AFCD25-3AEA-495B-8E2F-D855266869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90194" y="238136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Text Box 86">
              <a:extLst>
                <a:ext uri="{FF2B5EF4-FFF2-40B4-BE49-F238E27FC236}">
                  <a16:creationId xmlns:a16="http://schemas.microsoft.com/office/drawing/2014/main" id="{E11D96F3-A2F3-45F9-9B11-A4FEC44A3F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9839" y="3805474"/>
              <a:ext cx="3966320" cy="2584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 marL="111125" indent="-111125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100" b="1" u="none" dirty="0">
                  <a:solidFill>
                    <a:srgbClr val="FFFFFF"/>
                  </a:solidFill>
                  <a:latin typeface="Calibri" panose="020F0502020204030204"/>
                </a:rPr>
                <a:t> EACH WEEK</a:t>
              </a:r>
            </a:p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050" u="none" dirty="0">
                  <a:solidFill>
                    <a:srgbClr val="FFFFFF"/>
                  </a:solidFill>
                  <a:latin typeface="Calibri" panose="020F0502020204030204"/>
                </a:rPr>
                <a:t>Show Plan 2 times</a:t>
              </a:r>
            </a:p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050" u="none" dirty="0">
                  <a:solidFill>
                    <a:srgbClr val="FFFFFF"/>
                  </a:solidFill>
                  <a:latin typeface="Calibri" panose="020F0502020204030204"/>
                </a:rPr>
                <a:t>Follow-Up with 1 Prospect</a:t>
              </a:r>
            </a:p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050" u="none" dirty="0">
                  <a:solidFill>
                    <a:srgbClr val="FFFFFF"/>
                  </a:solidFill>
                  <a:latin typeface="Calibri" panose="020F0502020204030204"/>
                </a:rPr>
                <a:t>Attend UBP with guest</a:t>
              </a:r>
            </a:p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050" u="none" dirty="0">
                  <a:solidFill>
                    <a:srgbClr val="FFFFFF"/>
                  </a:solidFill>
                  <a:latin typeface="Calibri" panose="020F0502020204030204"/>
                </a:rPr>
                <a:t>Add 1 New Customer</a:t>
              </a:r>
            </a:p>
            <a:p>
              <a:pPr marL="0" indent="0" algn="r" eaLnBrk="0" fontAlgn="base" hangingPunct="0">
                <a:spcBef>
                  <a:spcPts val="600"/>
                </a:spcBef>
                <a:spcAft>
                  <a:spcPct val="0"/>
                </a:spcAft>
              </a:pPr>
              <a:r>
                <a:rPr lang="en-US" sz="1050" u="none" dirty="0">
                  <a:solidFill>
                    <a:srgbClr val="FFFFFF"/>
                  </a:solidFill>
                  <a:latin typeface="Calibri" panose="020F0502020204030204"/>
                </a:rPr>
                <a:t>Call Your Coach</a:t>
              </a:r>
            </a:p>
          </p:txBody>
        </p:sp>
        <p:sp>
          <p:nvSpPr>
            <p:cNvPr id="55" name="Text Box 88">
              <a:extLst>
                <a:ext uri="{FF2B5EF4-FFF2-40B4-BE49-F238E27FC236}">
                  <a16:creationId xmlns:a16="http://schemas.microsoft.com/office/drawing/2014/main" id="{05A05B34-BB58-4A3D-9405-A7B7092ABE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4150">
              <a:off x="5594606" y="4747369"/>
              <a:ext cx="1066799" cy="39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u="none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Week 2</a:t>
              </a:r>
            </a:p>
          </p:txBody>
        </p:sp>
        <p:sp>
          <p:nvSpPr>
            <p:cNvPr id="56" name="Text Box 89">
              <a:extLst>
                <a:ext uri="{FF2B5EF4-FFF2-40B4-BE49-F238E27FC236}">
                  <a16:creationId xmlns:a16="http://schemas.microsoft.com/office/drawing/2014/main" id="{1E6BC4E3-FDB2-4884-87B4-074D0565EF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22310">
              <a:off x="7218620" y="3837731"/>
              <a:ext cx="1066799" cy="39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u="none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Week 3</a:t>
              </a:r>
            </a:p>
          </p:txBody>
        </p:sp>
        <p:sp>
          <p:nvSpPr>
            <p:cNvPr id="57" name="Text Box 90">
              <a:extLst>
                <a:ext uri="{FF2B5EF4-FFF2-40B4-BE49-F238E27FC236}">
                  <a16:creationId xmlns:a16="http://schemas.microsoft.com/office/drawing/2014/main" id="{4A51C651-C17C-48C8-85EF-36331C825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25620">
              <a:off x="8844219" y="2928093"/>
              <a:ext cx="1066799" cy="39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u="none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Week 4</a:t>
              </a:r>
            </a:p>
          </p:txBody>
        </p:sp>
        <p:sp>
          <p:nvSpPr>
            <p:cNvPr id="58" name="Text Box 88">
              <a:extLst>
                <a:ext uri="{FF2B5EF4-FFF2-40B4-BE49-F238E27FC236}">
                  <a16:creationId xmlns:a16="http://schemas.microsoft.com/office/drawing/2014/main" id="{F513D928-02DA-4F36-B358-4185914190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56241">
              <a:off x="3970593" y="5657007"/>
              <a:ext cx="1066799" cy="395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900" u="none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anose="020F0502020204030204"/>
                </a:rPr>
                <a:t>Week 1</a:t>
              </a:r>
            </a:p>
          </p:txBody>
        </p:sp>
        <p:pic>
          <p:nvPicPr>
            <p:cNvPr id="59" name="Picture 219">
              <a:extLst>
                <a:ext uri="{FF2B5EF4-FFF2-40B4-BE49-F238E27FC236}">
                  <a16:creationId xmlns:a16="http://schemas.microsoft.com/office/drawing/2014/main" id="{3D8B8201-B697-4840-B576-3D93001FEE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26596" y="3663743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19">
              <a:extLst>
                <a:ext uri="{FF2B5EF4-FFF2-40B4-BE49-F238E27FC236}">
                  <a16:creationId xmlns:a16="http://schemas.microsoft.com/office/drawing/2014/main" id="{8AB90A5E-28CC-44D7-8435-262A8B699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979184" y="2654416"/>
              <a:ext cx="457200" cy="392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DC28BF8-B2DD-41AE-8591-16BD388C1905}"/>
                </a:ext>
              </a:extLst>
            </p:cNvPr>
            <p:cNvGrpSpPr/>
            <p:nvPr/>
          </p:nvGrpSpPr>
          <p:grpSpPr>
            <a:xfrm>
              <a:off x="8413220" y="295142"/>
              <a:ext cx="3400717" cy="2378076"/>
              <a:chOff x="8593682" y="452923"/>
              <a:chExt cx="2377630" cy="2378076"/>
            </a:xfrm>
          </p:grpSpPr>
          <p:sp>
            <p:nvSpPr>
              <p:cNvPr id="63" name="AutoShape 254">
                <a:extLst>
                  <a:ext uri="{FF2B5EF4-FFF2-40B4-BE49-F238E27FC236}">
                    <a16:creationId xmlns:a16="http://schemas.microsoft.com/office/drawing/2014/main" id="{0077B5D3-B465-4742-A78E-8EAC82B2DE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3682" y="452923"/>
                <a:ext cx="2377630" cy="2378076"/>
              </a:xfrm>
              <a:prstGeom prst="star32">
                <a:avLst>
                  <a:gd name="adj" fmla="val 42569"/>
                </a:avLst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 dirty="0">
                  <a:solidFill>
                    <a:srgbClr val="FFFFFF"/>
                  </a:solidFill>
                  <a:ea typeface="ＭＳ Ｐゴシック"/>
                  <a:cs typeface="Arial"/>
                </a:endParaRPr>
              </a:p>
            </p:txBody>
          </p:sp>
          <p:sp>
            <p:nvSpPr>
              <p:cNvPr id="64" name="Text Box 258">
                <a:extLst>
                  <a:ext uri="{FF2B5EF4-FFF2-40B4-BE49-F238E27FC236}">
                    <a16:creationId xmlns:a16="http://schemas.microsoft.com/office/drawing/2014/main" id="{6B9EC3F9-4AAE-4792-9075-53A42AAA7F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07380" y="1353439"/>
                <a:ext cx="1914206" cy="9493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Aft>
                    <a:spcPct val="0"/>
                  </a:spcAft>
                </a:pPr>
                <a:r>
                  <a:rPr lang="en-US" sz="1000" u="none" dirty="0">
                    <a:solidFill>
                      <a:prstClr val="white"/>
                    </a:solidFill>
                    <a:latin typeface="Calibri" panose="020F0502020204030204"/>
                  </a:rPr>
                  <a:t>Talked to 20-60 People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en-US" sz="1000" u="none" dirty="0">
                    <a:solidFill>
                      <a:prstClr val="white"/>
                    </a:solidFill>
                    <a:latin typeface="Calibri" panose="020F0502020204030204"/>
                  </a:rPr>
                  <a:t>Booked 20 Appointments</a:t>
                </a:r>
              </a:p>
              <a:p>
                <a:pPr algn="ctr" eaLnBrk="0" fontAlgn="base" hangingPunct="0">
                  <a:spcAft>
                    <a:spcPct val="0"/>
                  </a:spcAft>
                </a:pPr>
                <a:r>
                  <a:rPr lang="en-US" sz="1000" u="none" dirty="0">
                    <a:solidFill>
                      <a:prstClr val="white"/>
                    </a:solidFill>
                    <a:latin typeface="Calibri" panose="020F0502020204030204"/>
                  </a:rPr>
                  <a:t>Added 40 Possibilities</a:t>
                </a:r>
              </a:p>
            </p:txBody>
          </p:sp>
          <p:sp>
            <p:nvSpPr>
              <p:cNvPr id="65" name="Text Box 257">
                <a:extLst>
                  <a:ext uri="{FF2B5EF4-FFF2-40B4-BE49-F238E27FC236}">
                    <a16:creationId xmlns:a16="http://schemas.microsoft.com/office/drawing/2014/main" id="{9C017C10-8513-4A85-8D6A-958C4099F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40383" y="959082"/>
                <a:ext cx="1848199" cy="4746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lvl1pPr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u="sng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white"/>
                    </a:solidFill>
                    <a:latin typeface="Calibri" panose="020F0502020204030204"/>
                  </a:rPr>
                  <a:t>Monthly Goal</a:t>
                </a:r>
              </a:p>
            </p:txBody>
          </p:sp>
        </p:grpSp>
        <p:sp>
          <p:nvSpPr>
            <p:cNvPr id="62" name="Text Box 259">
              <a:extLst>
                <a:ext uri="{FF2B5EF4-FFF2-40B4-BE49-F238E27FC236}">
                  <a16:creationId xmlns:a16="http://schemas.microsoft.com/office/drawing/2014/main" id="{63472669-BCB8-43C4-B402-D1C7F14C1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63" y="1346674"/>
              <a:ext cx="6692272" cy="580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lvl1pPr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 u="sng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600" u="none" dirty="0">
                  <a:solidFill>
                    <a:srgbClr val="9F0052"/>
                  </a:solidFill>
                  <a:latin typeface="Calibri" panose="020F0502020204030204"/>
                </a:rPr>
                <a:t>Goal Staircase to $3600/week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EFEF4C9-7144-4097-9648-DCC1C65F5D81}"/>
              </a:ext>
            </a:extLst>
          </p:cNvPr>
          <p:cNvSpPr txBox="1"/>
          <p:nvPr/>
        </p:nvSpPr>
        <p:spPr>
          <a:xfrm>
            <a:off x="6046312" y="1794224"/>
            <a:ext cx="5574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UnFranchise Success Blue Print</a:t>
            </a:r>
          </a:p>
        </p:txBody>
      </p:sp>
    </p:spTree>
    <p:extLst>
      <p:ext uri="{BB962C8B-B14F-4D97-AF65-F5344CB8AC3E}">
        <p14:creationId xmlns:p14="http://schemas.microsoft.com/office/powerpoint/2010/main" val="24514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watch&#10;&#10;Description automatically generated">
            <a:extLst>
              <a:ext uri="{FF2B5EF4-FFF2-40B4-BE49-F238E27FC236}">
                <a16:creationId xmlns:a16="http://schemas.microsoft.com/office/drawing/2014/main" id="{6F20CDDA-1947-415F-A04F-59ED48D02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653" y="-1"/>
            <a:ext cx="12319221" cy="71164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1A884C-0484-481A-B76E-EB58A2D7DCD3}"/>
              </a:ext>
            </a:extLst>
          </p:cNvPr>
          <p:cNvSpPr/>
          <p:nvPr/>
        </p:nvSpPr>
        <p:spPr>
          <a:xfrm>
            <a:off x="-204085" y="-1"/>
            <a:ext cx="12396084" cy="706871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0685B-0D04-43B4-82C4-8A7B0DFD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559" y="3485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Arial Black" panose="020B0A04020102020204" pitchFamily="34" charset="0"/>
              </a:rPr>
              <a:t>Key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E054-D75A-4C69-A13E-420AECBB7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6434" y="1911542"/>
            <a:ext cx="5353945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Stay the Course: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Reading Goals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Planning the week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Weekly Accountability</a:t>
            </a:r>
          </a:p>
          <a:p>
            <a:pPr marL="457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000"/>
                </a:solidFill>
              </a:rPr>
              <a:t>Keeping the Funnel Going:</a:t>
            </a:r>
          </a:p>
          <a:p>
            <a:r>
              <a:rPr lang="en-US" dirty="0">
                <a:solidFill>
                  <a:schemeClr val="bg1"/>
                </a:solidFill>
              </a:rPr>
              <a:t>Adding 2 name daily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12BC12B-3199-4255-9B58-EFBBB53456AB}"/>
              </a:ext>
            </a:extLst>
          </p:cNvPr>
          <p:cNvSpPr txBox="1">
            <a:spLocks/>
          </p:cNvSpPr>
          <p:nvPr/>
        </p:nvSpPr>
        <p:spPr>
          <a:xfrm>
            <a:off x="640012" y="2022740"/>
            <a:ext cx="53539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C000"/>
                </a:solidFill>
              </a:rPr>
              <a:t>RPA: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to 2 plan Weekly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product Weekly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 Partner Stores a Week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C000"/>
                </a:solidFill>
              </a:rPr>
              <a:t>Skill Set and mindset Development: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Coring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GMTSS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Audio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3055350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80969307-E393-4545-A718-BFE399E1D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B796E-D7A7-4F04-B304-D3BC9FDF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Bell MT" panose="02020503060305020303" pitchFamily="18" charset="0"/>
              </a:rPr>
              <a:t>You HAVE to USE IT! It is not an OPTION!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813F52E-35A6-431D-8BE1-C9050BD94646}"/>
              </a:ext>
            </a:extLst>
          </p:cNvPr>
          <p:cNvSpPr txBox="1"/>
          <p:nvPr/>
        </p:nvSpPr>
        <p:spPr>
          <a:xfrm>
            <a:off x="467891" y="433101"/>
            <a:ext cx="11053720" cy="4524315"/>
          </a:xfrm>
          <a:prstGeom prst="rect">
            <a:avLst/>
          </a:prstGeom>
          <a:solidFill>
            <a:schemeClr val="tx1">
              <a:lumMod val="85000"/>
              <a:lumOff val="15000"/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86400 sec in a day,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1440 min in a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are 24 hours in a day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There is no Pauses, no Refund, no Returns or Bonus when it comes to TIME.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We all have equal amount of TIME regardless of FINANICAL  OR SOCIAL STATUS.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Bell MT" panose="02020503060305020303" pitchFamily="18" charset="0"/>
              </a:rPr>
              <a:t>It is LIMITED to our LIFESPAN!</a:t>
            </a:r>
          </a:p>
        </p:txBody>
      </p:sp>
    </p:spTree>
    <p:extLst>
      <p:ext uri="{BB962C8B-B14F-4D97-AF65-F5344CB8AC3E}">
        <p14:creationId xmlns:p14="http://schemas.microsoft.com/office/powerpoint/2010/main" val="1173351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DC5512-6CC9-46C6-B87B-36AC74277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6" r="1" b="4712"/>
          <a:stretch/>
        </p:blipFill>
        <p:spPr>
          <a:xfrm>
            <a:off x="2785598" y="575042"/>
            <a:ext cx="61356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D73F-9E4C-439D-AEC5-013962303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17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 Calendar 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594B23-8F6C-4260-9865-5750EEE23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425426"/>
              </p:ext>
            </p:extLst>
          </p:nvPr>
        </p:nvGraphicFramePr>
        <p:xfrm>
          <a:off x="838199" y="1061687"/>
          <a:ext cx="10705334" cy="5431188"/>
        </p:xfrm>
        <a:graphic>
          <a:graphicData uri="http://schemas.openxmlformats.org/drawingml/2006/table">
            <a:tbl>
              <a:tblPr/>
              <a:tblGrid>
                <a:gridCol w="1258124">
                  <a:extLst>
                    <a:ext uri="{9D8B030D-6E8A-4147-A177-3AD203B41FA5}">
                      <a16:colId xmlns:a16="http://schemas.microsoft.com/office/drawing/2014/main" val="3425939147"/>
                    </a:ext>
                  </a:extLst>
                </a:gridCol>
                <a:gridCol w="1346036">
                  <a:extLst>
                    <a:ext uri="{9D8B030D-6E8A-4147-A177-3AD203B41FA5}">
                      <a16:colId xmlns:a16="http://schemas.microsoft.com/office/drawing/2014/main" val="2475482613"/>
                    </a:ext>
                  </a:extLst>
                </a:gridCol>
                <a:gridCol w="1476149">
                  <a:extLst>
                    <a:ext uri="{9D8B030D-6E8A-4147-A177-3AD203B41FA5}">
                      <a16:colId xmlns:a16="http://schemas.microsoft.com/office/drawing/2014/main" val="2316357752"/>
                    </a:ext>
                  </a:extLst>
                </a:gridCol>
                <a:gridCol w="1476149">
                  <a:extLst>
                    <a:ext uri="{9D8B030D-6E8A-4147-A177-3AD203B41FA5}">
                      <a16:colId xmlns:a16="http://schemas.microsoft.com/office/drawing/2014/main" val="2839488285"/>
                    </a:ext>
                  </a:extLst>
                </a:gridCol>
                <a:gridCol w="1458413">
                  <a:extLst>
                    <a:ext uri="{9D8B030D-6E8A-4147-A177-3AD203B41FA5}">
                      <a16:colId xmlns:a16="http://schemas.microsoft.com/office/drawing/2014/main" val="273212314"/>
                    </a:ext>
                  </a:extLst>
                </a:gridCol>
                <a:gridCol w="1063069">
                  <a:extLst>
                    <a:ext uri="{9D8B030D-6E8A-4147-A177-3AD203B41FA5}">
                      <a16:colId xmlns:a16="http://schemas.microsoft.com/office/drawing/2014/main" val="1383537589"/>
                    </a:ext>
                  </a:extLst>
                </a:gridCol>
                <a:gridCol w="1412736">
                  <a:extLst>
                    <a:ext uri="{9D8B030D-6E8A-4147-A177-3AD203B41FA5}">
                      <a16:colId xmlns:a16="http://schemas.microsoft.com/office/drawing/2014/main" val="2631414594"/>
                    </a:ext>
                  </a:extLst>
                </a:gridCol>
                <a:gridCol w="1214658">
                  <a:extLst>
                    <a:ext uri="{9D8B030D-6E8A-4147-A177-3AD203B41FA5}">
                      <a16:colId xmlns:a16="http://schemas.microsoft.com/office/drawing/2014/main" val="1717509486"/>
                    </a:ext>
                  </a:extLst>
                </a:gridCol>
              </a:tblGrid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Wednesday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Thursday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Saturday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Sunday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15768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6am - 7am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388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7am - 8am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5628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8am - 9am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19615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9am - 10 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08002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10am - 11am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503288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11am - 12pm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85228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12pm - 1pm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93994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1pm - 2pm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4721361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2pm - 3pm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7361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3pm - 4pm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20936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4pm - 5pm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270844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5pm - 6pm 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567683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6pm - 7pm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5893639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7pm - 8pm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CORING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858716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8pm - 9pm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PRD CALL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8044463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9pm - 10pm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5671860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10pm - 11pm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67137"/>
                  </a:ext>
                </a:extLst>
              </a:tr>
              <a:tr h="285852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11pm - 12am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28" marR="4928" marT="49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14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03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B98E5-C6E7-4D19-AD6E-94B55BA865F8}"/>
              </a:ext>
            </a:extLst>
          </p:cNvPr>
          <p:cNvSpPr/>
          <p:nvPr/>
        </p:nvSpPr>
        <p:spPr>
          <a:xfrm>
            <a:off x="6299925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29C84-D764-4CFA-8A8E-C3683DD3B426}"/>
              </a:ext>
            </a:extLst>
          </p:cNvPr>
          <p:cNvSpPr/>
          <p:nvPr/>
        </p:nvSpPr>
        <p:spPr>
          <a:xfrm>
            <a:off x="169933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586CC-CF39-438F-A4AB-FB55DCC7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278040"/>
            <a:ext cx="5214312" cy="12432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 : Sit Down Meeting ( 1 on 1/ 2 on 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E300C-6935-4773-9414-5895662F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198" y="1882488"/>
            <a:ext cx="5141485" cy="477725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Task</a:t>
            </a:r>
            <a:b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HBP (5 Prospect) </a:t>
            </a:r>
          </a:p>
          <a:p>
            <a:pPr marL="0" indent="0"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</a:t>
            </a:r>
            <a:r>
              <a:rPr lang="en-US" sz="1900" dirty="0">
                <a:latin typeface="Aparajita" panose="02020603050405020304" pitchFamily="18" charset="0"/>
                <a:cs typeface="Aparajita" panose="02020603050405020304" pitchFamily="18" charset="0"/>
              </a:rPr>
              <a:t>PRODUCT EVENTS (5 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Prospect)</a:t>
            </a:r>
          </a:p>
          <a:p>
            <a:pPr marL="0" indent="0"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</a:t>
            </a:r>
          </a:p>
          <a:p>
            <a:pPr marL="0" indent="0"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Duplicate/Delegate </a:t>
            </a:r>
            <a: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– 10 UFO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HBP – 50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PRD Event – 50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30</a:t>
            </a:r>
          </a:p>
          <a:p>
            <a:pPr marL="0" indent="0">
              <a:buNone/>
            </a:pPr>
            <a:r>
              <a:rPr lang="en-US" sz="3000" b="1" dirty="0">
                <a:latin typeface="Aparajita" panose="02020603050405020304" pitchFamily="18" charset="0"/>
                <a:cs typeface="Aparajita" panose="02020603050405020304" pitchFamily="18" charset="0"/>
              </a:rPr>
              <a:t>Total Exposure: 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Business: 50	Product: 50</a:t>
            </a:r>
          </a:p>
          <a:p>
            <a:pPr marL="0" indent="0">
              <a:buNone/>
            </a:pPr>
            <a:endParaRPr lang="en-US" sz="2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</a:t>
            </a:r>
            <a:b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30x8hr = 240 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2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1392A2-A508-48A9-A228-56FA6D6070BB}"/>
              </a:ext>
            </a:extLst>
          </p:cNvPr>
          <p:cNvSpPr txBox="1">
            <a:spLocks/>
          </p:cNvSpPr>
          <p:nvPr/>
        </p:nvSpPr>
        <p:spPr>
          <a:xfrm>
            <a:off x="6304700" y="43371"/>
            <a:ext cx="5614868" cy="156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Management: Using Events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3B133B7-D81F-4367-A581-B028412877CE}"/>
              </a:ext>
            </a:extLst>
          </p:cNvPr>
          <p:cNvSpPr txBox="1">
            <a:spLocks/>
          </p:cNvSpPr>
          <p:nvPr/>
        </p:nvSpPr>
        <p:spPr>
          <a:xfrm>
            <a:off x="220562" y="1702426"/>
            <a:ext cx="5141485" cy="486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Task</a:t>
            </a:r>
            <a:b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2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>
                <a:latin typeface="Aparajita" panose="02020603050405020304" pitchFamily="18" charset="0"/>
                <a:cs typeface="Aparajita" panose="02020603050405020304" pitchFamily="18" charset="0"/>
              </a:rPr>
              <a:t>Duplicate/Delegate </a:t>
            </a:r>
            <a:r>
              <a:rPr lang="en-US" sz="3200" dirty="0">
                <a:latin typeface="Aparajita" panose="02020603050405020304" pitchFamily="18" charset="0"/>
                <a:cs typeface="Aparajita" panose="02020603050405020304" pitchFamily="18" charset="0"/>
              </a:rPr>
              <a:t>– 10 UFO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10 Prospect</a:t>
            </a:r>
          </a:p>
          <a:p>
            <a:pPr marL="0" indent="0"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10 </a:t>
            </a:r>
            <a:r>
              <a:rPr lang="en-US" sz="20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10 Prospect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b="1" dirty="0">
                <a:latin typeface="Aparajita" panose="02020603050405020304" pitchFamily="18" charset="0"/>
                <a:cs typeface="Aparajita" panose="02020603050405020304" pitchFamily="18" charset="0"/>
              </a:rPr>
              <a:t>Total Exposure: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latin typeface="Aparajita" panose="02020603050405020304" pitchFamily="18" charset="0"/>
                <a:cs typeface="Aparajita" panose="02020603050405020304" pitchFamily="18" charset="0"/>
              </a:rPr>
              <a:t>Business: 10	Product: 10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</a:t>
            </a:r>
            <a:b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24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: 10x8hr = 80 </a:t>
            </a:r>
            <a:r>
              <a:rPr lang="en-US" sz="24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2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74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1CB98E5-C6E7-4D19-AD6E-94B55BA865F8}"/>
              </a:ext>
            </a:extLst>
          </p:cNvPr>
          <p:cNvSpPr/>
          <p:nvPr/>
        </p:nvSpPr>
        <p:spPr>
          <a:xfrm>
            <a:off x="6304700" y="1608420"/>
            <a:ext cx="5454032" cy="5051328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D29C84-D764-4CFA-8A8E-C3683DD3B426}"/>
              </a:ext>
            </a:extLst>
          </p:cNvPr>
          <p:cNvSpPr/>
          <p:nvPr/>
        </p:nvSpPr>
        <p:spPr>
          <a:xfrm>
            <a:off x="289788" y="1521302"/>
            <a:ext cx="5214311" cy="5138445"/>
          </a:xfrm>
          <a:prstGeom prst="rect">
            <a:avLst/>
          </a:prstGeom>
          <a:ln w="15875" cap="rnd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586CC-CF39-438F-A4AB-FB55DCC7A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008" y="278040"/>
            <a:ext cx="5214312" cy="12432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 : Sit Down Meeting ( 1 on 1/ 2 on 1)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E300C-6935-4773-9414-5895662F0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6701" y="1714137"/>
            <a:ext cx="5141485" cy="489531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Growth Factor ( 10 – 4 – 1)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Quarter: 10 UFO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50 Prospect : 20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 50 Prospect: 10rs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30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nd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 Quarter 2: 15 UFO ( New Sponsor: 5)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75 Prospect : 30hr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 75 Prospect:15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45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rd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22 UFO ( New Sponsor: 7)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 :110 Prospect: 44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Ptoduct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: 110 Prospect 22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66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0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4</a:t>
            </a:r>
            <a:r>
              <a:rPr lang="en-US" sz="14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33 UFO ( New Sponsor: 11)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HBP: 165 Prospect:  66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 – Product: 165 Prospect: 33 </a:t>
            </a:r>
            <a:r>
              <a:rPr lang="en-US" sz="14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99 Tickets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: </a:t>
            </a:r>
            <a:r>
              <a:rPr lang="en-US" sz="18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33x8hr = 792 </a:t>
            </a:r>
            <a:r>
              <a:rPr lang="en-US" sz="18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8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Tickets 99</a:t>
            </a: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F1392A2-A508-48A9-A228-56FA6D6070BB}"/>
              </a:ext>
            </a:extLst>
          </p:cNvPr>
          <p:cNvSpPr txBox="1">
            <a:spLocks/>
          </p:cNvSpPr>
          <p:nvPr/>
        </p:nvSpPr>
        <p:spPr>
          <a:xfrm>
            <a:off x="6304700" y="43371"/>
            <a:ext cx="5614868" cy="1565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parajita" panose="02020603050405020304" pitchFamily="18" charset="0"/>
                <a:cs typeface="Aparajita" panose="02020603050405020304" pitchFamily="18" charset="0"/>
              </a:rPr>
              <a:t>Time Management: Using Events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3B133B7-D81F-4367-A581-B028412877CE}"/>
              </a:ext>
            </a:extLst>
          </p:cNvPr>
          <p:cNvSpPr txBox="1">
            <a:spLocks/>
          </p:cNvSpPr>
          <p:nvPr/>
        </p:nvSpPr>
        <p:spPr>
          <a:xfrm>
            <a:off x="381789" y="1608422"/>
            <a:ext cx="5029965" cy="5594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latin typeface="Aparajita" panose="02020603050405020304" pitchFamily="18" charset="0"/>
                <a:cs typeface="Aparajita" panose="02020603050405020304" pitchFamily="18" charset="0"/>
              </a:rPr>
              <a:t>Growth Factor ( 10 – 4 – 1)</a:t>
            </a:r>
            <a:br>
              <a:rPr lang="en-US" sz="16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1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st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Quarter: 10 UFO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10 Prospect TIME SPEND: 20hrs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10 Prospect  TIME SPEND: 10hrs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br>
              <a:rPr lang="en-US" sz="16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2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nd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 Quarter : 11UFO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11 Prospect  :22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3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11 Prospect : 11 </a:t>
            </a:r>
            <a:r>
              <a:rPr lang="en-US" sz="13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3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11 Tickets</a:t>
            </a:r>
            <a:br>
              <a:rPr lang="en-US" sz="1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2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b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3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rd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12 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12 Prospect :24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12 Prospect : 12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12 Tickets</a:t>
            </a:r>
            <a:b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4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4</a:t>
            </a:r>
            <a:r>
              <a:rPr lang="en-US" sz="1600" b="1" baseline="30000" dirty="0">
                <a:latin typeface="Aparajita" panose="02020603050405020304" pitchFamily="18" charset="0"/>
                <a:cs typeface="Aparajita" panose="02020603050405020304" pitchFamily="18" charset="0"/>
              </a:rPr>
              <a:t>th</a:t>
            </a:r>
            <a:r>
              <a:rPr lang="en-US" sz="1600" b="1" dirty="0">
                <a:latin typeface="Aparajita" panose="02020603050405020304" pitchFamily="18" charset="0"/>
                <a:cs typeface="Aparajita" panose="02020603050405020304" pitchFamily="18" charset="0"/>
              </a:rPr>
              <a:t> Quarter : 13 UFO ( New Sponsor: 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business: 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  13 Prospect :24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Share Products : 1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 – sit down Meeting 13 Prospect : 12 </a:t>
            </a:r>
            <a:r>
              <a:rPr lang="en-US" sz="1500" dirty="0" err="1"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5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500" dirty="0">
                <a:latin typeface="Aparajita" panose="02020603050405020304" pitchFamily="18" charset="0"/>
                <a:cs typeface="Aparajita" panose="02020603050405020304" pitchFamily="18" charset="0"/>
              </a:rPr>
              <a:t>Tickets : Bought 1 = 13 </a:t>
            </a:r>
            <a:r>
              <a:rPr lang="en-US" sz="1300" dirty="0">
                <a:latin typeface="Aparajita" panose="02020603050405020304" pitchFamily="18" charset="0"/>
                <a:cs typeface="Aparajita" panose="02020603050405020304" pitchFamily="18" charset="0"/>
              </a:rPr>
              <a:t>Tickets</a:t>
            </a:r>
            <a:br>
              <a:rPr lang="en-US" sz="1200" dirty="0"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1200" b="1" dirty="0">
                <a:latin typeface="Aparajita" panose="02020603050405020304" pitchFamily="18" charset="0"/>
                <a:cs typeface="Aparajita" panose="02020603050405020304" pitchFamily="18" charset="0"/>
              </a:rPr>
              <a:t>YOU PUT IN 3 HRs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dirty="0">
                <a:latin typeface="Aparajita" panose="02020603050405020304" pitchFamily="18" charset="0"/>
                <a:cs typeface="Aparajita" panose="02020603050405020304" pitchFamily="18" charset="0"/>
              </a:rPr>
              <a:t>Leverage Time Per GMTSS LOCAL : </a:t>
            </a:r>
            <a:r>
              <a:rPr lang="en-US" sz="16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13x8hr = 104 </a:t>
            </a:r>
            <a:r>
              <a:rPr lang="en-US" sz="1600" b="1" dirty="0" err="1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hrs</a:t>
            </a:r>
            <a:endParaRPr lang="en-US" sz="16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00" b="1" dirty="0">
                <a:solidFill>
                  <a:srgbClr val="00206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Tickets 10</a:t>
            </a:r>
            <a:endParaRPr lang="en-US" sz="1400" b="1" dirty="0">
              <a:solidFill>
                <a:srgbClr val="002060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570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ck on a table&#10;&#10;Description automatically generated">
            <a:extLst>
              <a:ext uri="{FF2B5EF4-FFF2-40B4-BE49-F238E27FC236}">
                <a16:creationId xmlns:a16="http://schemas.microsoft.com/office/drawing/2014/main" id="{CC5AC043-9740-4347-94D8-4ACCCDF4B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7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9">
            <a:extLst>
              <a:ext uri="{FF2B5EF4-FFF2-40B4-BE49-F238E27FC236}">
                <a16:creationId xmlns:a16="http://schemas.microsoft.com/office/drawing/2014/main" id="{86C7B4A1-154A-4DF0-AC46-F88D75A2E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7197772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8B0A51-72CB-4344-97FA-B2ADAE722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4" y="640263"/>
            <a:ext cx="6619811" cy="1344975"/>
          </a:xfrm>
        </p:spPr>
        <p:txBody>
          <a:bodyPr>
            <a:normAutofit/>
          </a:bodyPr>
          <a:lstStyle/>
          <a:p>
            <a:r>
              <a:rPr lang="en-US" sz="4000"/>
              <a:t>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18E98-1837-4E76-8CCF-F4889E926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09" y="1677451"/>
            <a:ext cx="6620505" cy="421732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Work Hard they don’t work smart</a:t>
            </a:r>
          </a:p>
          <a:p>
            <a:r>
              <a:rPr lang="en-US" sz="2000" dirty="0"/>
              <a:t>I can achieve my goals on what I feel like doing</a:t>
            </a:r>
          </a:p>
          <a:p>
            <a:r>
              <a:rPr lang="en-US" sz="2000" dirty="0"/>
              <a:t>EGO – Me </a:t>
            </a:r>
            <a:r>
              <a:rPr lang="en-US" sz="2000" dirty="0" err="1"/>
              <a:t>Me</a:t>
            </a:r>
            <a:r>
              <a:rPr lang="en-US" sz="2000" dirty="0"/>
              <a:t> </a:t>
            </a:r>
            <a:r>
              <a:rPr lang="en-US" sz="2000" dirty="0" err="1"/>
              <a:t>Me</a:t>
            </a:r>
            <a:endParaRPr lang="en-US" sz="2000" dirty="0"/>
          </a:p>
          <a:p>
            <a:r>
              <a:rPr lang="en-US" sz="2000" dirty="0"/>
              <a:t>Skillset</a:t>
            </a:r>
          </a:p>
          <a:p>
            <a:r>
              <a:rPr lang="en-US" sz="2000" dirty="0"/>
              <a:t>Not being able to identify sit down meet time vs social time</a:t>
            </a:r>
          </a:p>
          <a:p>
            <a:r>
              <a:rPr lang="en-US" sz="2000" dirty="0"/>
              <a:t>Scheduling: not logging and no calendar</a:t>
            </a:r>
          </a:p>
          <a:p>
            <a:r>
              <a:rPr lang="en-US" sz="2000" dirty="0"/>
              <a:t>Talking too much or taking too long on the appointment</a:t>
            </a:r>
          </a:p>
          <a:p>
            <a:r>
              <a:rPr lang="en-US" sz="2000" dirty="0"/>
              <a:t>Bundle Time</a:t>
            </a:r>
          </a:p>
          <a:p>
            <a:pPr lvl="1"/>
            <a:r>
              <a:rPr lang="en-US" sz="2000" dirty="0"/>
              <a:t>Social: Where business and social combine</a:t>
            </a:r>
          </a:p>
          <a:p>
            <a:pPr lvl="1"/>
            <a:r>
              <a:rPr lang="en-US" sz="2000" dirty="0"/>
              <a:t>Leverage: Learning to work your legs</a:t>
            </a:r>
          </a:p>
          <a:p>
            <a:r>
              <a:rPr lang="en-US" sz="2000" dirty="0"/>
              <a:t>Focus on anything but what you need to do</a:t>
            </a:r>
          </a:p>
          <a:p>
            <a:r>
              <a:rPr lang="en-US" sz="2000" dirty="0"/>
              <a:t>No Planning</a:t>
            </a:r>
          </a:p>
        </p:txBody>
      </p:sp>
    </p:spTree>
    <p:extLst>
      <p:ext uri="{BB962C8B-B14F-4D97-AF65-F5344CB8AC3E}">
        <p14:creationId xmlns:p14="http://schemas.microsoft.com/office/powerpoint/2010/main" val="91144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15731D09-AE52-4B44-BFFC-16480B454E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" r="2" b="6509"/>
          <a:stretch/>
        </p:blipFill>
        <p:spPr>
          <a:xfrm>
            <a:off x="6587330" y="1690689"/>
            <a:ext cx="5604670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5" name="Picture 4" descr="A group of people sitting around each other&#10;&#10;Description automatically generated">
            <a:extLst>
              <a:ext uri="{FF2B5EF4-FFF2-40B4-BE49-F238E27FC236}">
                <a16:creationId xmlns:a16="http://schemas.microsoft.com/office/drawing/2014/main" id="{B61DEBAC-6813-4F1D-8E69-AC9BAA2253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416"/>
          <a:stretch/>
        </p:blipFill>
        <p:spPr>
          <a:xfrm>
            <a:off x="4791075" y="4357117"/>
            <a:ext cx="7400925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9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7571262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7314D-A2E3-401D-AFB4-752890A9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037" y="365125"/>
            <a:ext cx="11086763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Team 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A963B-9A50-4FB2-A368-9129DD2F9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288" y="2015406"/>
            <a:ext cx="7031979" cy="4065986"/>
          </a:xfrm>
        </p:spPr>
        <p:txBody>
          <a:bodyPr anchor="t">
            <a:normAutofit/>
          </a:bodyPr>
          <a:lstStyle/>
          <a:p>
            <a:r>
              <a:rPr lang="en-US" sz="2400" dirty="0"/>
              <a:t>Weekly Coring – Personal &amp; Team Development – 2 </a:t>
            </a:r>
            <a:r>
              <a:rPr lang="en-US" sz="2400" dirty="0" err="1"/>
              <a:t>hrs</a:t>
            </a:r>
            <a:endParaRPr lang="en-US" sz="2400" dirty="0"/>
          </a:p>
          <a:p>
            <a:r>
              <a:rPr lang="en-US" sz="2400" dirty="0"/>
              <a:t>TEAM Weekly HBP – Leverage Time RPA – 2hrs</a:t>
            </a:r>
          </a:p>
          <a:p>
            <a:r>
              <a:rPr lang="en-US" sz="2400" dirty="0"/>
              <a:t>Product Call – Helps 1 </a:t>
            </a:r>
            <a:r>
              <a:rPr lang="en-US" sz="2400" dirty="0" err="1"/>
              <a:t>hr</a:t>
            </a:r>
            <a:r>
              <a:rPr lang="en-US" sz="2400" dirty="0"/>
              <a:t> weekly Customers/UFO Management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have 3 to 5 </a:t>
            </a:r>
            <a:r>
              <a:rPr lang="en-US" sz="2400" dirty="0" err="1"/>
              <a:t>hrs</a:t>
            </a:r>
            <a:r>
              <a:rPr lang="en-US" sz="2400" dirty="0"/>
              <a:t>  a weekly left </a:t>
            </a:r>
          </a:p>
        </p:txBody>
      </p:sp>
    </p:spTree>
    <p:extLst>
      <p:ext uri="{BB962C8B-B14F-4D97-AF65-F5344CB8AC3E}">
        <p14:creationId xmlns:p14="http://schemas.microsoft.com/office/powerpoint/2010/main" val="2686255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clock&#10;&#10;Description automatically generated">
            <a:extLst>
              <a:ext uri="{FF2B5EF4-FFF2-40B4-BE49-F238E27FC236}">
                <a16:creationId xmlns:a16="http://schemas.microsoft.com/office/drawing/2014/main" id="{C3D4C5F5-0243-47F9-B002-C93C71B55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8" b="1590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6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06407D-64FB-48E1-A3FB-3FBB55447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85" y="184094"/>
            <a:ext cx="7897827" cy="648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955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building, man&#10;&#10;Description automatically generated">
            <a:extLst>
              <a:ext uri="{FF2B5EF4-FFF2-40B4-BE49-F238E27FC236}">
                <a16:creationId xmlns:a16="http://schemas.microsoft.com/office/drawing/2014/main" id="{A72149DA-6A36-4B4B-84DA-63425E5C6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1" b="1101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8B03649-654A-411A-B228-AEDD34E4930C}"/>
              </a:ext>
            </a:extLst>
          </p:cNvPr>
          <p:cNvSpPr txBox="1">
            <a:spLocks/>
          </p:cNvSpPr>
          <p:nvPr/>
        </p:nvSpPr>
        <p:spPr>
          <a:xfrm>
            <a:off x="893633" y="1970457"/>
            <a:ext cx="10864094" cy="252244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Have a mindset of a Successful Entrepreneur.  Time is valued more then Money. Handle time with the Significance Approach!</a:t>
            </a:r>
          </a:p>
          <a:p>
            <a:pPr algn="ctr"/>
            <a:endParaRPr lang="en-US" sz="5400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11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FFAD7-3254-4DF3-AAEF-435B191E9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1" b="7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4EB190-A622-4F49-B36A-891881742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15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6D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B74C3-B6BD-4ABE-8212-7E78F858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370" y="618681"/>
            <a:ext cx="3569630" cy="52720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Time Management is an Illusion</a:t>
            </a:r>
            <a:b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n-US" sz="54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Self Management </a:t>
            </a:r>
            <a:r>
              <a:rPr lang="en-US" sz="60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is the </a:t>
            </a:r>
            <a:r>
              <a:rPr lang="en-US" sz="7200" dirty="0">
                <a:solidFill>
                  <a:srgbClr val="FFFFFF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FOCUS.</a:t>
            </a:r>
            <a:endParaRPr lang="en-US" sz="5400" dirty="0">
              <a:solidFill>
                <a:srgbClr val="FFFFFF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next to a clock&#10;&#10;Description automatically generated">
            <a:extLst>
              <a:ext uri="{FF2B5EF4-FFF2-40B4-BE49-F238E27FC236}">
                <a16:creationId xmlns:a16="http://schemas.microsoft.com/office/drawing/2014/main" id="{ABB98F0D-EC07-4790-97DF-C107F414B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4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2132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BEE73255-8084-4DF9-BB0B-15EAC92E2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540699-FBDF-4169-982B-1DE0C168A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>
                <a:solidFill>
                  <a:srgbClr val="2C2C2C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Concept of Significance Time</a:t>
            </a:r>
          </a:p>
        </p:txBody>
      </p:sp>
      <p:sp>
        <p:nvSpPr>
          <p:cNvPr id="57" name="Rounded Rectangle 9">
            <a:extLst>
              <a:ext uri="{FF2B5EF4-FFF2-40B4-BE49-F238E27FC236}">
                <a16:creationId xmlns:a16="http://schemas.microsoft.com/office/drawing/2014/main" id="{67048353-8981-459A-9BC6-9711CE462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0067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61C916E9-3F3D-4F2B-84BA-62C95D6FB6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74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13010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ck sitting on a rock&#10;&#10;Description automatically generated">
            <a:extLst>
              <a:ext uri="{FF2B5EF4-FFF2-40B4-BE49-F238E27FC236}">
                <a16:creationId xmlns:a16="http://schemas.microsoft.com/office/drawing/2014/main" id="{AC9604EE-8B62-44D7-9D64-F63FAECE3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7586" b="5805"/>
          <a:stretch/>
        </p:blipFill>
        <p:spPr>
          <a:xfrm>
            <a:off x="20" y="-335"/>
            <a:ext cx="1219198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849539B-3694-4E8A-A991-D68126CF3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6096000" y="639400"/>
            <a:ext cx="5440680" cy="5578521"/>
          </a:xfrm>
          <a:prstGeom prst="rect">
            <a:avLst/>
          </a:prstGeom>
          <a:solidFill>
            <a:schemeClr val="bg1">
              <a:lumMod val="75000"/>
              <a:lumOff val="25000"/>
              <a:alpha val="93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3E3A4-C53D-488D-A78A-273B177D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9" y="828675"/>
            <a:ext cx="4686301" cy="1156563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Time Management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295FB-0055-4F1F-A7F1-35D86F503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4171" y="2473414"/>
            <a:ext cx="4686301" cy="36249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Urgency: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SOON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 does it matters?</a:t>
            </a:r>
          </a:p>
          <a:p>
            <a:pPr marL="0" indent="0" algn="ctr">
              <a:buNone/>
            </a:pP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Importance: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MUCH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 does it matters?</a:t>
            </a:r>
          </a:p>
          <a:p>
            <a:pPr marL="0" indent="0" algn="ctr">
              <a:buNone/>
            </a:pP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Significance: How </a:t>
            </a:r>
            <a:r>
              <a:rPr lang="en-US" sz="4000" b="1" dirty="0">
                <a:solidFill>
                  <a:srgbClr val="FFFF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LONG </a:t>
            </a:r>
            <a:r>
              <a:rPr lang="en-US" sz="4000" dirty="0">
                <a:latin typeface="Aldhabi" panose="01000000000000000000" pitchFamily="2" charset="-78"/>
                <a:cs typeface="Aldhabi" panose="01000000000000000000" pitchFamily="2" charset="-78"/>
              </a:rPr>
              <a:t>is it going to matters?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669721-5ADC-4502-8A1F-A5F9DCD5E432}"/>
              </a:ext>
            </a:extLst>
          </p:cNvPr>
          <p:cNvCxnSpPr/>
          <p:nvPr/>
        </p:nvCxnSpPr>
        <p:spPr>
          <a:xfrm>
            <a:off x="7137175" y="2281954"/>
            <a:ext cx="3083066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85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 descr="A picture containing sandglass, object, table, sitting&#10;&#10;Description automatically generated">
            <a:extLst>
              <a:ext uri="{FF2B5EF4-FFF2-40B4-BE49-F238E27FC236}">
                <a16:creationId xmlns:a16="http://schemas.microsoft.com/office/drawing/2014/main" id="{637F5AF5-0DFB-4172-9F67-A7FEA600F2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0" b="15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2000-A217-465F-9639-5A96BD26E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534" y="1350337"/>
            <a:ext cx="10515600" cy="41573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FFFF00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Significance Calculations </a:t>
            </a:r>
          </a:p>
          <a:p>
            <a:pPr marL="0" indent="0" algn="ctr">
              <a:buNone/>
            </a:pPr>
            <a:endParaRPr lang="en-US" sz="4400" b="1" dirty="0">
              <a:solidFill>
                <a:srgbClr val="FFFFFF"/>
              </a:solidFill>
              <a:latin typeface="Aparajita" panose="02020603050405020304" pitchFamily="18" charset="0"/>
              <a:cs typeface="Aparajita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FFFFFF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You multiply your time by giving yourself the EMOTIONAL PERMISION to spend time on things TODAY that will give you more time TOMMORROW.</a:t>
            </a:r>
          </a:p>
        </p:txBody>
      </p:sp>
    </p:spTree>
    <p:extLst>
      <p:ext uri="{BB962C8B-B14F-4D97-AF65-F5344CB8AC3E}">
        <p14:creationId xmlns:p14="http://schemas.microsoft.com/office/powerpoint/2010/main" val="138493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2">
                <a:lumMod val="90000"/>
                <a:alpha val="1000"/>
              </a:schemeClr>
            </a:gs>
            <a:gs pos="13000">
              <a:schemeClr val="accent2">
                <a:lumMod val="89000"/>
              </a:schemeClr>
            </a:gs>
            <a:gs pos="88000">
              <a:schemeClr val="accent2">
                <a:lumMod val="75000"/>
                <a:alpha val="8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sandglass, object, table, sitting&#10;&#10;Description automatically generated">
            <a:extLst>
              <a:ext uri="{FF2B5EF4-FFF2-40B4-BE49-F238E27FC236}">
                <a16:creationId xmlns:a16="http://schemas.microsoft.com/office/drawing/2014/main" id="{A8B20052-0759-4D13-AEAE-7DD3EC32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70" b="1588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171E550-52C9-4307-8D00-72FE614A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77351"/>
            <a:ext cx="10856167" cy="3447318"/>
          </a:xfrm>
          <a:gradFill flip="none" rotWithShape="1">
            <a:gsLst>
              <a:gs pos="77000">
                <a:schemeClr val="accent2">
                  <a:lumMod val="90000"/>
                  <a:alpha val="41000"/>
                </a:schemeClr>
              </a:gs>
              <a:gs pos="13000">
                <a:schemeClr val="accent2">
                  <a:lumMod val="89000"/>
                </a:schemeClr>
              </a:gs>
              <a:gs pos="88000">
                <a:schemeClr val="accent2">
                  <a:lumMod val="75000"/>
                  <a:alpha val="8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What I can do today that would make tomorrow better? 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arajita" panose="02020603050405020304" pitchFamily="18" charset="0"/>
                <a:cs typeface="Aparajita" panose="02020603050405020304" pitchFamily="18" charset="0"/>
              </a:rPr>
              <a:t>What can I do right now that would make that future better?</a:t>
            </a:r>
            <a:endParaRPr lang="en-US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anose="02020603050405020304" pitchFamily="18" charset="0"/>
              <a:cs typeface="Aparajita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938242-CF37-452A-82F6-699394A2CC23}"/>
              </a:ext>
            </a:extLst>
          </p:cNvPr>
          <p:cNvSpPr/>
          <p:nvPr/>
        </p:nvSpPr>
        <p:spPr>
          <a:xfrm rot="20178831">
            <a:off x="1304118" y="1934355"/>
            <a:ext cx="9750264" cy="280076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Return on Time Invested </a:t>
            </a:r>
            <a:b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</a:br>
            <a:r>
              <a:rPr lang="en-US" sz="8800" dirty="0">
                <a:solidFill>
                  <a:schemeClr val="bg1"/>
                </a:solidFill>
                <a:latin typeface="Aparajita" panose="02020603050405020304" pitchFamily="18" charset="0"/>
                <a:cs typeface="Aparajita" panose="02020603050405020304" pitchFamily="18" charset="0"/>
              </a:rPr>
              <a:t>( ROTI )</a:t>
            </a:r>
          </a:p>
        </p:txBody>
      </p:sp>
    </p:spTree>
    <p:extLst>
      <p:ext uri="{BB962C8B-B14F-4D97-AF65-F5344CB8AC3E}">
        <p14:creationId xmlns:p14="http://schemas.microsoft.com/office/powerpoint/2010/main" val="186349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 descr="A picture containing ground&#10;&#10;Description automatically generated">
            <a:extLst>
              <a:ext uri="{FF2B5EF4-FFF2-40B4-BE49-F238E27FC236}">
                <a16:creationId xmlns:a16="http://schemas.microsoft.com/office/drawing/2014/main" id="{34D50DFF-0593-415C-A80B-BD06232DF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pic>
        <p:nvPicPr>
          <p:cNvPr id="9" name="Online Media 8">
            <a:hlinkClick r:id="" action="ppaction://media"/>
            <a:extLst>
              <a:ext uri="{FF2B5EF4-FFF2-40B4-BE49-F238E27FC236}">
                <a16:creationId xmlns:a16="http://schemas.microsoft.com/office/drawing/2014/main" id="{266183DF-D19B-4FB6-B946-BA838480EF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53112" y="761131"/>
            <a:ext cx="9485756" cy="53357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15A1579-8640-4A08-BA2F-DA206874943C}"/>
              </a:ext>
            </a:extLst>
          </p:cNvPr>
          <p:cNvSpPr txBox="1"/>
          <p:nvPr/>
        </p:nvSpPr>
        <p:spPr>
          <a:xfrm flipH="1">
            <a:off x="2414607" y="6016004"/>
            <a:ext cx="73627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How are we Using our TIME in MA?</a:t>
            </a:r>
          </a:p>
        </p:txBody>
      </p:sp>
    </p:spTree>
    <p:extLst>
      <p:ext uri="{BB962C8B-B14F-4D97-AF65-F5344CB8AC3E}">
        <p14:creationId xmlns:p14="http://schemas.microsoft.com/office/powerpoint/2010/main" val="27829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751</Words>
  <Application>Microsoft Office PowerPoint</Application>
  <PresentationFormat>Widescreen</PresentationFormat>
  <Paragraphs>381</Paragraphs>
  <Slides>29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Aldhabi</vt:lpstr>
      <vt:lpstr>Aparajita</vt:lpstr>
      <vt:lpstr>Arial</vt:lpstr>
      <vt:lpstr>Arial Black</vt:lpstr>
      <vt:lpstr>Bell MT</vt:lpstr>
      <vt:lpstr>Calibri</vt:lpstr>
      <vt:lpstr>Calibri Light</vt:lpstr>
      <vt:lpstr>Times New Roman</vt:lpstr>
      <vt:lpstr>Office Theme</vt:lpstr>
      <vt:lpstr>4_Office Theme</vt:lpstr>
      <vt:lpstr>2_Default Design</vt:lpstr>
      <vt:lpstr>PowerPoint Presentation</vt:lpstr>
      <vt:lpstr>You HAVE to USE IT! It is not an OPTION!</vt:lpstr>
      <vt:lpstr>PowerPoint Presentation</vt:lpstr>
      <vt:lpstr>Time Management is an Illusion Self Management is the FOCUS.</vt:lpstr>
      <vt:lpstr>Concept of Significance Time</vt:lpstr>
      <vt:lpstr>Time Management CALCULATION</vt:lpstr>
      <vt:lpstr>PowerPoint Presentation</vt:lpstr>
      <vt:lpstr>What I can do today that would make tomorrow better?   What can I do right now that would make that future better?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SIMPLE duplicatable task that can be REPEATED by a LARGE groups of people  VS  DIFFICULT task that can be REPEATED by a SMALL group of people</vt:lpstr>
      <vt:lpstr>PowerPoint Presentation</vt:lpstr>
      <vt:lpstr>PowerPoint Presentation</vt:lpstr>
      <vt:lpstr>Key Focus</vt:lpstr>
      <vt:lpstr>PowerPoint Presentation</vt:lpstr>
      <vt:lpstr>A Calendar View</vt:lpstr>
      <vt:lpstr>Time Management : Sit Down Meeting ( 1 on 1/ 2 on 1)</vt:lpstr>
      <vt:lpstr>Time Management : Sit Down Meeting ( 1 on 1/ 2 on 1)</vt:lpstr>
      <vt:lpstr>Pitfalls</vt:lpstr>
      <vt:lpstr>Team Culture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Ng</dc:creator>
  <cp:lastModifiedBy>Stephanie Ng</cp:lastModifiedBy>
  <cp:revision>1</cp:revision>
  <dcterms:created xsi:type="dcterms:W3CDTF">2019-01-31T00:40:08Z</dcterms:created>
  <dcterms:modified xsi:type="dcterms:W3CDTF">2019-02-20T22:38:37Z</dcterms:modified>
</cp:coreProperties>
</file>